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9" r:id="rId4"/>
    <p:sldId id="258" r:id="rId5"/>
    <p:sldId id="260" r:id="rId6"/>
    <p:sldId id="279" r:id="rId7"/>
    <p:sldId id="28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92" autoAdjust="0"/>
  </p:normalViewPr>
  <p:slideViewPr>
    <p:cSldViewPr snapToObjects="1">
      <p:cViewPr>
        <p:scale>
          <a:sx n="80" d="100"/>
          <a:sy n="80" d="100"/>
        </p:scale>
        <p:origin x="-167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37E98-4D7B-4804-A19F-A25DB769B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511294-7152-47B8-9A58-82AF86E1838B}">
      <dgm:prSet/>
      <dgm:spPr/>
      <dgm:t>
        <a:bodyPr/>
        <a:lstStyle/>
        <a:p>
          <a:pPr rtl="0"/>
          <a:r>
            <a:rPr lang="en-US" dirty="0" smtClean="0"/>
            <a:t>3.1 Materials</a:t>
          </a:r>
          <a:endParaRPr lang="en-US" dirty="0"/>
        </a:p>
      </dgm:t>
    </dgm:pt>
    <dgm:pt modelId="{4D8EEDF6-1D8D-49DE-8042-D27BCD080565}" type="parTrans" cxnId="{A0B577BB-9E6C-4177-8E0C-86A82E0098A0}">
      <dgm:prSet/>
      <dgm:spPr/>
      <dgm:t>
        <a:bodyPr/>
        <a:lstStyle/>
        <a:p>
          <a:endParaRPr lang="en-US"/>
        </a:p>
      </dgm:t>
    </dgm:pt>
    <dgm:pt modelId="{75053D8F-C449-4721-9E19-0FBBE9AFEF98}" type="sibTrans" cxnId="{A0B577BB-9E6C-4177-8E0C-86A82E0098A0}">
      <dgm:prSet/>
      <dgm:spPr/>
      <dgm:t>
        <a:bodyPr/>
        <a:lstStyle/>
        <a:p>
          <a:endParaRPr lang="en-US"/>
        </a:p>
      </dgm:t>
    </dgm:pt>
    <dgm:pt modelId="{D7664EC0-BE00-4B5C-B12A-DB8698C176F7}">
      <dgm:prSet/>
      <dgm:spPr/>
      <dgm:t>
        <a:bodyPr/>
        <a:lstStyle/>
        <a:p>
          <a:pPr rtl="0"/>
          <a:r>
            <a:rPr lang="en-US" dirty="0" smtClean="0"/>
            <a:t>3.2 Building a micro-level database</a:t>
          </a:r>
          <a:endParaRPr lang="en-US" dirty="0"/>
        </a:p>
      </dgm:t>
    </dgm:pt>
    <dgm:pt modelId="{C23757B9-65ED-474E-A5C2-292975828697}" type="parTrans" cxnId="{1A020BF4-D266-42A1-8A01-14A3DBB4CEBE}">
      <dgm:prSet/>
      <dgm:spPr/>
      <dgm:t>
        <a:bodyPr/>
        <a:lstStyle/>
        <a:p>
          <a:endParaRPr lang="en-US"/>
        </a:p>
      </dgm:t>
    </dgm:pt>
    <dgm:pt modelId="{00481BB9-C6C7-4080-A9D6-F11CB94894A0}" type="sibTrans" cxnId="{1A020BF4-D266-42A1-8A01-14A3DBB4CEBE}">
      <dgm:prSet/>
      <dgm:spPr/>
      <dgm:t>
        <a:bodyPr/>
        <a:lstStyle/>
        <a:p>
          <a:endParaRPr lang="en-US"/>
        </a:p>
      </dgm:t>
    </dgm:pt>
    <dgm:pt modelId="{038E13E2-4EF2-4D7B-8038-3CEDFD48D663}">
      <dgm:prSet/>
      <dgm:spPr/>
      <dgm:t>
        <a:bodyPr/>
        <a:lstStyle/>
        <a:p>
          <a:pPr rtl="0"/>
          <a:r>
            <a:rPr lang="en-US" dirty="0" smtClean="0"/>
            <a:t>3.3 Basic methods</a:t>
          </a:r>
          <a:endParaRPr lang="en-US" dirty="0"/>
        </a:p>
      </dgm:t>
    </dgm:pt>
    <dgm:pt modelId="{150F797B-52D0-4386-B0CE-B198A4B3EF8E}" type="parTrans" cxnId="{07059D48-E9C6-4086-A15F-6F8A1418F11C}">
      <dgm:prSet/>
      <dgm:spPr/>
      <dgm:t>
        <a:bodyPr/>
        <a:lstStyle/>
        <a:p>
          <a:endParaRPr lang="en-US"/>
        </a:p>
      </dgm:t>
    </dgm:pt>
    <dgm:pt modelId="{45FC46E3-BF23-409A-8311-B4A810E13865}" type="sibTrans" cxnId="{07059D48-E9C6-4086-A15F-6F8A1418F11C}">
      <dgm:prSet/>
      <dgm:spPr/>
      <dgm:t>
        <a:bodyPr/>
        <a:lstStyle/>
        <a:p>
          <a:endParaRPr lang="en-US"/>
        </a:p>
      </dgm:t>
    </dgm:pt>
    <dgm:pt modelId="{54ECF08A-60B7-43C0-9038-922FFB721C2F}">
      <dgm:prSet/>
      <dgm:spPr/>
      <dgm:t>
        <a:bodyPr/>
        <a:lstStyle/>
        <a:p>
          <a:pPr rtl="0"/>
          <a:r>
            <a:rPr lang="en-US" dirty="0" smtClean="0"/>
            <a:t>3.4 Steps to follow in completing the accounts</a:t>
          </a:r>
          <a:endParaRPr lang="en-US" dirty="0"/>
        </a:p>
      </dgm:t>
    </dgm:pt>
    <dgm:pt modelId="{8319A77F-DCDE-4CB8-BA4B-CD50B723CD82}" type="parTrans" cxnId="{CF809BD5-F61D-420E-ADF7-CCFE00671A21}">
      <dgm:prSet/>
      <dgm:spPr/>
      <dgm:t>
        <a:bodyPr/>
        <a:lstStyle/>
        <a:p>
          <a:endParaRPr lang="en-US"/>
        </a:p>
      </dgm:t>
    </dgm:pt>
    <dgm:pt modelId="{CFFDFD09-F101-41D8-8D89-12ADC05758EF}" type="sibTrans" cxnId="{CF809BD5-F61D-420E-ADF7-CCFE00671A21}">
      <dgm:prSet/>
      <dgm:spPr/>
      <dgm:t>
        <a:bodyPr/>
        <a:lstStyle/>
        <a:p>
          <a:endParaRPr lang="en-US"/>
        </a:p>
      </dgm:t>
    </dgm:pt>
    <dgm:pt modelId="{7F82B175-75E9-4E88-BE2F-ECE8B19FC630}" type="pres">
      <dgm:prSet presAssocID="{27537E98-4D7B-4804-A19F-A25DB769BC9F}" presName="linear" presStyleCnt="0">
        <dgm:presLayoutVars>
          <dgm:animLvl val="lvl"/>
          <dgm:resizeHandles val="exact"/>
        </dgm:presLayoutVars>
      </dgm:prSet>
      <dgm:spPr/>
      <dgm:t>
        <a:bodyPr/>
        <a:lstStyle/>
        <a:p>
          <a:endParaRPr lang="en-US"/>
        </a:p>
      </dgm:t>
    </dgm:pt>
    <dgm:pt modelId="{B7A5A699-C575-4D73-A89E-25D93735C08D}" type="pres">
      <dgm:prSet presAssocID="{D4511294-7152-47B8-9A58-82AF86E1838B}" presName="parentText" presStyleLbl="node1" presStyleIdx="0" presStyleCnt="4">
        <dgm:presLayoutVars>
          <dgm:chMax val="0"/>
          <dgm:bulletEnabled val="1"/>
        </dgm:presLayoutVars>
      </dgm:prSet>
      <dgm:spPr/>
      <dgm:t>
        <a:bodyPr/>
        <a:lstStyle/>
        <a:p>
          <a:endParaRPr lang="en-US"/>
        </a:p>
      </dgm:t>
    </dgm:pt>
    <dgm:pt modelId="{C12874AB-CA83-42A0-8E7F-B6604349FF02}" type="pres">
      <dgm:prSet presAssocID="{75053D8F-C449-4721-9E19-0FBBE9AFEF98}" presName="spacer" presStyleCnt="0"/>
      <dgm:spPr/>
    </dgm:pt>
    <dgm:pt modelId="{9367EC10-4B77-4B53-836B-C1EA627D507D}" type="pres">
      <dgm:prSet presAssocID="{D7664EC0-BE00-4B5C-B12A-DB8698C176F7}" presName="parentText" presStyleLbl="node1" presStyleIdx="1" presStyleCnt="4">
        <dgm:presLayoutVars>
          <dgm:chMax val="0"/>
          <dgm:bulletEnabled val="1"/>
        </dgm:presLayoutVars>
      </dgm:prSet>
      <dgm:spPr/>
      <dgm:t>
        <a:bodyPr/>
        <a:lstStyle/>
        <a:p>
          <a:endParaRPr lang="en-US"/>
        </a:p>
      </dgm:t>
    </dgm:pt>
    <dgm:pt modelId="{3F4384E8-EA17-438B-887B-0CAE79C1BB1C}" type="pres">
      <dgm:prSet presAssocID="{00481BB9-C6C7-4080-A9D6-F11CB94894A0}" presName="spacer" presStyleCnt="0"/>
      <dgm:spPr/>
    </dgm:pt>
    <dgm:pt modelId="{4A5AE198-A1A5-4C61-B265-A5255F6CFFAA}" type="pres">
      <dgm:prSet presAssocID="{038E13E2-4EF2-4D7B-8038-3CEDFD48D663}" presName="parentText" presStyleLbl="node1" presStyleIdx="2" presStyleCnt="4">
        <dgm:presLayoutVars>
          <dgm:chMax val="0"/>
          <dgm:bulletEnabled val="1"/>
        </dgm:presLayoutVars>
      </dgm:prSet>
      <dgm:spPr/>
      <dgm:t>
        <a:bodyPr/>
        <a:lstStyle/>
        <a:p>
          <a:endParaRPr lang="en-US"/>
        </a:p>
      </dgm:t>
    </dgm:pt>
    <dgm:pt modelId="{4F557742-5407-43F0-9DE4-D8B4BF6E461B}" type="pres">
      <dgm:prSet presAssocID="{45FC46E3-BF23-409A-8311-B4A810E13865}" presName="spacer" presStyleCnt="0"/>
      <dgm:spPr/>
    </dgm:pt>
    <dgm:pt modelId="{43B2B63A-1836-4803-A4F4-2129F3FA3CD2}" type="pres">
      <dgm:prSet presAssocID="{54ECF08A-60B7-43C0-9038-922FFB721C2F}" presName="parentText" presStyleLbl="node1" presStyleIdx="3" presStyleCnt="4">
        <dgm:presLayoutVars>
          <dgm:chMax val="0"/>
          <dgm:bulletEnabled val="1"/>
        </dgm:presLayoutVars>
      </dgm:prSet>
      <dgm:spPr/>
      <dgm:t>
        <a:bodyPr/>
        <a:lstStyle/>
        <a:p>
          <a:endParaRPr lang="en-US"/>
        </a:p>
      </dgm:t>
    </dgm:pt>
  </dgm:ptLst>
  <dgm:cxnLst>
    <dgm:cxn modelId="{CF809BD5-F61D-420E-ADF7-CCFE00671A21}" srcId="{27537E98-4D7B-4804-A19F-A25DB769BC9F}" destId="{54ECF08A-60B7-43C0-9038-922FFB721C2F}" srcOrd="3" destOrd="0" parTransId="{8319A77F-DCDE-4CB8-BA4B-CD50B723CD82}" sibTransId="{CFFDFD09-F101-41D8-8D89-12ADC05758EF}"/>
    <dgm:cxn modelId="{1A020BF4-D266-42A1-8A01-14A3DBB4CEBE}" srcId="{27537E98-4D7B-4804-A19F-A25DB769BC9F}" destId="{D7664EC0-BE00-4B5C-B12A-DB8698C176F7}" srcOrd="1" destOrd="0" parTransId="{C23757B9-65ED-474E-A5C2-292975828697}" sibTransId="{00481BB9-C6C7-4080-A9D6-F11CB94894A0}"/>
    <dgm:cxn modelId="{07059D48-E9C6-4086-A15F-6F8A1418F11C}" srcId="{27537E98-4D7B-4804-A19F-A25DB769BC9F}" destId="{038E13E2-4EF2-4D7B-8038-3CEDFD48D663}" srcOrd="2" destOrd="0" parTransId="{150F797B-52D0-4386-B0CE-B198A4B3EF8E}" sibTransId="{45FC46E3-BF23-409A-8311-B4A810E13865}"/>
    <dgm:cxn modelId="{734CE922-42A3-4075-AE8D-5CD7E85A06B6}" type="presOf" srcId="{D4511294-7152-47B8-9A58-82AF86E1838B}" destId="{B7A5A699-C575-4D73-A89E-25D93735C08D}" srcOrd="0" destOrd="0" presId="urn:microsoft.com/office/officeart/2005/8/layout/vList2"/>
    <dgm:cxn modelId="{E2C39137-6B7D-40B0-940A-6FE285321DF2}" type="presOf" srcId="{038E13E2-4EF2-4D7B-8038-3CEDFD48D663}" destId="{4A5AE198-A1A5-4C61-B265-A5255F6CFFAA}" srcOrd="0" destOrd="0" presId="urn:microsoft.com/office/officeart/2005/8/layout/vList2"/>
    <dgm:cxn modelId="{7EF2CF39-F5A2-40A4-A2E0-CB93BC0EA434}" type="presOf" srcId="{27537E98-4D7B-4804-A19F-A25DB769BC9F}" destId="{7F82B175-75E9-4E88-BE2F-ECE8B19FC630}" srcOrd="0" destOrd="0" presId="urn:microsoft.com/office/officeart/2005/8/layout/vList2"/>
    <dgm:cxn modelId="{B02FB5F3-4A0B-4AEB-A81E-65B54FAA499A}" type="presOf" srcId="{54ECF08A-60B7-43C0-9038-922FFB721C2F}" destId="{43B2B63A-1836-4803-A4F4-2129F3FA3CD2}" srcOrd="0" destOrd="0" presId="urn:microsoft.com/office/officeart/2005/8/layout/vList2"/>
    <dgm:cxn modelId="{A0B577BB-9E6C-4177-8E0C-86A82E0098A0}" srcId="{27537E98-4D7B-4804-A19F-A25DB769BC9F}" destId="{D4511294-7152-47B8-9A58-82AF86E1838B}" srcOrd="0" destOrd="0" parTransId="{4D8EEDF6-1D8D-49DE-8042-D27BCD080565}" sibTransId="{75053D8F-C449-4721-9E19-0FBBE9AFEF98}"/>
    <dgm:cxn modelId="{DD51BD8F-8F3E-4CD7-98DE-70A58C8CB9E8}" type="presOf" srcId="{D7664EC0-BE00-4B5C-B12A-DB8698C176F7}" destId="{9367EC10-4B77-4B53-836B-C1EA627D507D}" srcOrd="0" destOrd="0" presId="urn:microsoft.com/office/officeart/2005/8/layout/vList2"/>
    <dgm:cxn modelId="{4C8C2247-DF79-415B-AFF8-24E3ED319A85}" type="presParOf" srcId="{7F82B175-75E9-4E88-BE2F-ECE8B19FC630}" destId="{B7A5A699-C575-4D73-A89E-25D93735C08D}" srcOrd="0" destOrd="0" presId="urn:microsoft.com/office/officeart/2005/8/layout/vList2"/>
    <dgm:cxn modelId="{85594C97-448F-4545-B7C4-FBC83CFED5EA}" type="presParOf" srcId="{7F82B175-75E9-4E88-BE2F-ECE8B19FC630}" destId="{C12874AB-CA83-42A0-8E7F-B6604349FF02}" srcOrd="1" destOrd="0" presId="urn:microsoft.com/office/officeart/2005/8/layout/vList2"/>
    <dgm:cxn modelId="{78F9F326-E5D3-4DD1-BCA4-43689D8CE8ED}" type="presParOf" srcId="{7F82B175-75E9-4E88-BE2F-ECE8B19FC630}" destId="{9367EC10-4B77-4B53-836B-C1EA627D507D}" srcOrd="2" destOrd="0" presId="urn:microsoft.com/office/officeart/2005/8/layout/vList2"/>
    <dgm:cxn modelId="{A31F9580-3598-4499-AE84-E1685392C927}" type="presParOf" srcId="{7F82B175-75E9-4E88-BE2F-ECE8B19FC630}" destId="{3F4384E8-EA17-438B-887B-0CAE79C1BB1C}" srcOrd="3" destOrd="0" presId="urn:microsoft.com/office/officeart/2005/8/layout/vList2"/>
    <dgm:cxn modelId="{B3E991CD-5C42-4B44-AE44-1B7444D70DF0}" type="presParOf" srcId="{7F82B175-75E9-4E88-BE2F-ECE8B19FC630}" destId="{4A5AE198-A1A5-4C61-B265-A5255F6CFFAA}" srcOrd="4" destOrd="0" presId="urn:microsoft.com/office/officeart/2005/8/layout/vList2"/>
    <dgm:cxn modelId="{A254D89C-5CC2-4635-9C19-97CEC19D7F14}" type="presParOf" srcId="{7F82B175-75E9-4E88-BE2F-ECE8B19FC630}" destId="{4F557742-5407-43F0-9DE4-D8B4BF6E461B}" srcOrd="5" destOrd="0" presId="urn:microsoft.com/office/officeart/2005/8/layout/vList2"/>
    <dgm:cxn modelId="{A16A467A-498E-4AD5-9100-D21A91F249DA}" type="presParOf" srcId="{7F82B175-75E9-4E88-BE2F-ECE8B19FC630}" destId="{43B2B63A-1836-4803-A4F4-2129F3FA3C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37E98-4D7B-4804-A19F-A25DB769B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511294-7152-47B8-9A58-82AF86E1838B}">
      <dgm:prSet/>
      <dgm:spPr>
        <a:solidFill>
          <a:schemeClr val="accent6"/>
        </a:solidFill>
      </dgm:spPr>
      <dgm:t>
        <a:bodyPr/>
        <a:lstStyle/>
        <a:p>
          <a:pPr rtl="0"/>
          <a:r>
            <a:rPr lang="en-US" dirty="0" smtClean="0"/>
            <a:t>3.1 Materials</a:t>
          </a:r>
          <a:endParaRPr lang="en-US" dirty="0"/>
        </a:p>
      </dgm:t>
    </dgm:pt>
    <dgm:pt modelId="{4D8EEDF6-1D8D-49DE-8042-D27BCD080565}" type="parTrans" cxnId="{A0B577BB-9E6C-4177-8E0C-86A82E0098A0}">
      <dgm:prSet/>
      <dgm:spPr/>
      <dgm:t>
        <a:bodyPr/>
        <a:lstStyle/>
        <a:p>
          <a:endParaRPr lang="en-US"/>
        </a:p>
      </dgm:t>
    </dgm:pt>
    <dgm:pt modelId="{75053D8F-C449-4721-9E19-0FBBE9AFEF98}" type="sibTrans" cxnId="{A0B577BB-9E6C-4177-8E0C-86A82E0098A0}">
      <dgm:prSet/>
      <dgm:spPr/>
      <dgm:t>
        <a:bodyPr/>
        <a:lstStyle/>
        <a:p>
          <a:endParaRPr lang="en-US"/>
        </a:p>
      </dgm:t>
    </dgm:pt>
    <dgm:pt modelId="{D7664EC0-BE00-4B5C-B12A-DB8698C176F7}">
      <dgm:prSet/>
      <dgm:spPr/>
      <dgm:t>
        <a:bodyPr/>
        <a:lstStyle/>
        <a:p>
          <a:pPr rtl="0"/>
          <a:r>
            <a:rPr lang="en-US" dirty="0" smtClean="0"/>
            <a:t>3.2 Building a micro-level database</a:t>
          </a:r>
          <a:endParaRPr lang="en-US" dirty="0"/>
        </a:p>
      </dgm:t>
    </dgm:pt>
    <dgm:pt modelId="{C23757B9-65ED-474E-A5C2-292975828697}" type="parTrans" cxnId="{1A020BF4-D266-42A1-8A01-14A3DBB4CEBE}">
      <dgm:prSet/>
      <dgm:spPr/>
      <dgm:t>
        <a:bodyPr/>
        <a:lstStyle/>
        <a:p>
          <a:endParaRPr lang="en-US"/>
        </a:p>
      </dgm:t>
    </dgm:pt>
    <dgm:pt modelId="{00481BB9-C6C7-4080-A9D6-F11CB94894A0}" type="sibTrans" cxnId="{1A020BF4-D266-42A1-8A01-14A3DBB4CEBE}">
      <dgm:prSet/>
      <dgm:spPr/>
      <dgm:t>
        <a:bodyPr/>
        <a:lstStyle/>
        <a:p>
          <a:endParaRPr lang="en-US"/>
        </a:p>
      </dgm:t>
    </dgm:pt>
    <dgm:pt modelId="{038E13E2-4EF2-4D7B-8038-3CEDFD48D663}">
      <dgm:prSet/>
      <dgm:spPr/>
      <dgm:t>
        <a:bodyPr/>
        <a:lstStyle/>
        <a:p>
          <a:pPr rtl="0"/>
          <a:r>
            <a:rPr lang="en-US" dirty="0" smtClean="0"/>
            <a:t>3.3 Basic methods</a:t>
          </a:r>
          <a:endParaRPr lang="en-US" dirty="0"/>
        </a:p>
      </dgm:t>
    </dgm:pt>
    <dgm:pt modelId="{150F797B-52D0-4386-B0CE-B198A4B3EF8E}" type="parTrans" cxnId="{07059D48-E9C6-4086-A15F-6F8A1418F11C}">
      <dgm:prSet/>
      <dgm:spPr/>
      <dgm:t>
        <a:bodyPr/>
        <a:lstStyle/>
        <a:p>
          <a:endParaRPr lang="en-US"/>
        </a:p>
      </dgm:t>
    </dgm:pt>
    <dgm:pt modelId="{45FC46E3-BF23-409A-8311-B4A810E13865}" type="sibTrans" cxnId="{07059D48-E9C6-4086-A15F-6F8A1418F11C}">
      <dgm:prSet/>
      <dgm:spPr/>
      <dgm:t>
        <a:bodyPr/>
        <a:lstStyle/>
        <a:p>
          <a:endParaRPr lang="en-US"/>
        </a:p>
      </dgm:t>
    </dgm:pt>
    <dgm:pt modelId="{54ECF08A-60B7-43C0-9038-922FFB721C2F}">
      <dgm:prSet/>
      <dgm:spPr/>
      <dgm:t>
        <a:bodyPr/>
        <a:lstStyle/>
        <a:p>
          <a:pPr rtl="0"/>
          <a:r>
            <a:rPr lang="en-US" dirty="0" smtClean="0"/>
            <a:t>3.4 Steps to follow in completing the accounts</a:t>
          </a:r>
          <a:endParaRPr lang="en-US" dirty="0"/>
        </a:p>
      </dgm:t>
    </dgm:pt>
    <dgm:pt modelId="{8319A77F-DCDE-4CB8-BA4B-CD50B723CD82}" type="parTrans" cxnId="{CF809BD5-F61D-420E-ADF7-CCFE00671A21}">
      <dgm:prSet/>
      <dgm:spPr/>
      <dgm:t>
        <a:bodyPr/>
        <a:lstStyle/>
        <a:p>
          <a:endParaRPr lang="en-US"/>
        </a:p>
      </dgm:t>
    </dgm:pt>
    <dgm:pt modelId="{CFFDFD09-F101-41D8-8D89-12ADC05758EF}" type="sibTrans" cxnId="{CF809BD5-F61D-420E-ADF7-CCFE00671A21}">
      <dgm:prSet/>
      <dgm:spPr/>
      <dgm:t>
        <a:bodyPr/>
        <a:lstStyle/>
        <a:p>
          <a:endParaRPr lang="en-US"/>
        </a:p>
      </dgm:t>
    </dgm:pt>
    <dgm:pt modelId="{7F82B175-75E9-4E88-BE2F-ECE8B19FC630}" type="pres">
      <dgm:prSet presAssocID="{27537E98-4D7B-4804-A19F-A25DB769BC9F}" presName="linear" presStyleCnt="0">
        <dgm:presLayoutVars>
          <dgm:animLvl val="lvl"/>
          <dgm:resizeHandles val="exact"/>
        </dgm:presLayoutVars>
      </dgm:prSet>
      <dgm:spPr/>
      <dgm:t>
        <a:bodyPr/>
        <a:lstStyle/>
        <a:p>
          <a:endParaRPr lang="en-US"/>
        </a:p>
      </dgm:t>
    </dgm:pt>
    <dgm:pt modelId="{B7A5A699-C575-4D73-A89E-25D93735C08D}" type="pres">
      <dgm:prSet presAssocID="{D4511294-7152-47B8-9A58-82AF86E1838B}" presName="parentText" presStyleLbl="node1" presStyleIdx="0" presStyleCnt="4">
        <dgm:presLayoutVars>
          <dgm:chMax val="0"/>
          <dgm:bulletEnabled val="1"/>
        </dgm:presLayoutVars>
      </dgm:prSet>
      <dgm:spPr/>
      <dgm:t>
        <a:bodyPr/>
        <a:lstStyle/>
        <a:p>
          <a:endParaRPr lang="en-US"/>
        </a:p>
      </dgm:t>
    </dgm:pt>
    <dgm:pt modelId="{C12874AB-CA83-42A0-8E7F-B6604349FF02}" type="pres">
      <dgm:prSet presAssocID="{75053D8F-C449-4721-9E19-0FBBE9AFEF98}" presName="spacer" presStyleCnt="0"/>
      <dgm:spPr/>
    </dgm:pt>
    <dgm:pt modelId="{9367EC10-4B77-4B53-836B-C1EA627D507D}" type="pres">
      <dgm:prSet presAssocID="{D7664EC0-BE00-4B5C-B12A-DB8698C176F7}" presName="parentText" presStyleLbl="node1" presStyleIdx="1" presStyleCnt="4">
        <dgm:presLayoutVars>
          <dgm:chMax val="0"/>
          <dgm:bulletEnabled val="1"/>
        </dgm:presLayoutVars>
      </dgm:prSet>
      <dgm:spPr/>
      <dgm:t>
        <a:bodyPr/>
        <a:lstStyle/>
        <a:p>
          <a:endParaRPr lang="en-US"/>
        </a:p>
      </dgm:t>
    </dgm:pt>
    <dgm:pt modelId="{3F4384E8-EA17-438B-887B-0CAE79C1BB1C}" type="pres">
      <dgm:prSet presAssocID="{00481BB9-C6C7-4080-A9D6-F11CB94894A0}" presName="spacer" presStyleCnt="0"/>
      <dgm:spPr/>
    </dgm:pt>
    <dgm:pt modelId="{4A5AE198-A1A5-4C61-B265-A5255F6CFFAA}" type="pres">
      <dgm:prSet presAssocID="{038E13E2-4EF2-4D7B-8038-3CEDFD48D663}" presName="parentText" presStyleLbl="node1" presStyleIdx="2" presStyleCnt="4">
        <dgm:presLayoutVars>
          <dgm:chMax val="0"/>
          <dgm:bulletEnabled val="1"/>
        </dgm:presLayoutVars>
      </dgm:prSet>
      <dgm:spPr/>
      <dgm:t>
        <a:bodyPr/>
        <a:lstStyle/>
        <a:p>
          <a:endParaRPr lang="en-US"/>
        </a:p>
      </dgm:t>
    </dgm:pt>
    <dgm:pt modelId="{4F557742-5407-43F0-9DE4-D8B4BF6E461B}" type="pres">
      <dgm:prSet presAssocID="{45FC46E3-BF23-409A-8311-B4A810E13865}" presName="spacer" presStyleCnt="0"/>
      <dgm:spPr/>
    </dgm:pt>
    <dgm:pt modelId="{43B2B63A-1836-4803-A4F4-2129F3FA3CD2}" type="pres">
      <dgm:prSet presAssocID="{54ECF08A-60B7-43C0-9038-922FFB721C2F}" presName="parentText" presStyleLbl="node1" presStyleIdx="3" presStyleCnt="4">
        <dgm:presLayoutVars>
          <dgm:chMax val="0"/>
          <dgm:bulletEnabled val="1"/>
        </dgm:presLayoutVars>
      </dgm:prSet>
      <dgm:spPr/>
      <dgm:t>
        <a:bodyPr/>
        <a:lstStyle/>
        <a:p>
          <a:endParaRPr lang="en-US"/>
        </a:p>
      </dgm:t>
    </dgm:pt>
  </dgm:ptLst>
  <dgm:cxnLst>
    <dgm:cxn modelId="{CF809BD5-F61D-420E-ADF7-CCFE00671A21}" srcId="{27537E98-4D7B-4804-A19F-A25DB769BC9F}" destId="{54ECF08A-60B7-43C0-9038-922FFB721C2F}" srcOrd="3" destOrd="0" parTransId="{8319A77F-DCDE-4CB8-BA4B-CD50B723CD82}" sibTransId="{CFFDFD09-F101-41D8-8D89-12ADC05758EF}"/>
    <dgm:cxn modelId="{602B5E45-290A-41C8-BB50-EDA0250D1C19}" type="presOf" srcId="{038E13E2-4EF2-4D7B-8038-3CEDFD48D663}" destId="{4A5AE198-A1A5-4C61-B265-A5255F6CFFAA}" srcOrd="0" destOrd="0" presId="urn:microsoft.com/office/officeart/2005/8/layout/vList2"/>
    <dgm:cxn modelId="{4DCF1D79-F8B2-4B71-80AA-290603894807}" type="presOf" srcId="{D4511294-7152-47B8-9A58-82AF86E1838B}" destId="{B7A5A699-C575-4D73-A89E-25D93735C08D}" srcOrd="0" destOrd="0" presId="urn:microsoft.com/office/officeart/2005/8/layout/vList2"/>
    <dgm:cxn modelId="{9C8018C9-2C54-4AB0-A0DE-9BD134FFF70F}" type="presOf" srcId="{54ECF08A-60B7-43C0-9038-922FFB721C2F}" destId="{43B2B63A-1836-4803-A4F4-2129F3FA3CD2}" srcOrd="0" destOrd="0" presId="urn:microsoft.com/office/officeart/2005/8/layout/vList2"/>
    <dgm:cxn modelId="{1A020BF4-D266-42A1-8A01-14A3DBB4CEBE}" srcId="{27537E98-4D7B-4804-A19F-A25DB769BC9F}" destId="{D7664EC0-BE00-4B5C-B12A-DB8698C176F7}" srcOrd="1" destOrd="0" parTransId="{C23757B9-65ED-474E-A5C2-292975828697}" sibTransId="{00481BB9-C6C7-4080-A9D6-F11CB94894A0}"/>
    <dgm:cxn modelId="{07059D48-E9C6-4086-A15F-6F8A1418F11C}" srcId="{27537E98-4D7B-4804-A19F-A25DB769BC9F}" destId="{038E13E2-4EF2-4D7B-8038-3CEDFD48D663}" srcOrd="2" destOrd="0" parTransId="{150F797B-52D0-4386-B0CE-B198A4B3EF8E}" sibTransId="{45FC46E3-BF23-409A-8311-B4A810E13865}"/>
    <dgm:cxn modelId="{E85D5402-0EFD-46AC-BF1F-D784213CBABA}" type="presOf" srcId="{D7664EC0-BE00-4B5C-B12A-DB8698C176F7}" destId="{9367EC10-4B77-4B53-836B-C1EA627D507D}" srcOrd="0" destOrd="0" presId="urn:microsoft.com/office/officeart/2005/8/layout/vList2"/>
    <dgm:cxn modelId="{C29294B1-77FB-46EC-9F77-A7A1341D91FB}" type="presOf" srcId="{27537E98-4D7B-4804-A19F-A25DB769BC9F}" destId="{7F82B175-75E9-4E88-BE2F-ECE8B19FC630}" srcOrd="0" destOrd="0" presId="urn:microsoft.com/office/officeart/2005/8/layout/vList2"/>
    <dgm:cxn modelId="{A0B577BB-9E6C-4177-8E0C-86A82E0098A0}" srcId="{27537E98-4D7B-4804-A19F-A25DB769BC9F}" destId="{D4511294-7152-47B8-9A58-82AF86E1838B}" srcOrd="0" destOrd="0" parTransId="{4D8EEDF6-1D8D-49DE-8042-D27BCD080565}" sibTransId="{75053D8F-C449-4721-9E19-0FBBE9AFEF98}"/>
    <dgm:cxn modelId="{9E8E8BC9-B34E-4AA3-B8FE-B0F07959332D}" type="presParOf" srcId="{7F82B175-75E9-4E88-BE2F-ECE8B19FC630}" destId="{B7A5A699-C575-4D73-A89E-25D93735C08D}" srcOrd="0" destOrd="0" presId="urn:microsoft.com/office/officeart/2005/8/layout/vList2"/>
    <dgm:cxn modelId="{1168BA6A-BD74-4EF5-92E0-A411773369C9}" type="presParOf" srcId="{7F82B175-75E9-4E88-BE2F-ECE8B19FC630}" destId="{C12874AB-CA83-42A0-8E7F-B6604349FF02}" srcOrd="1" destOrd="0" presId="urn:microsoft.com/office/officeart/2005/8/layout/vList2"/>
    <dgm:cxn modelId="{A3BC67D5-6297-44C6-9DAD-0519F18C5407}" type="presParOf" srcId="{7F82B175-75E9-4E88-BE2F-ECE8B19FC630}" destId="{9367EC10-4B77-4B53-836B-C1EA627D507D}" srcOrd="2" destOrd="0" presId="urn:microsoft.com/office/officeart/2005/8/layout/vList2"/>
    <dgm:cxn modelId="{4B672F71-5DCC-4030-8BC4-D6F7A45C7A93}" type="presParOf" srcId="{7F82B175-75E9-4E88-BE2F-ECE8B19FC630}" destId="{3F4384E8-EA17-438B-887B-0CAE79C1BB1C}" srcOrd="3" destOrd="0" presId="urn:microsoft.com/office/officeart/2005/8/layout/vList2"/>
    <dgm:cxn modelId="{051A87E0-5B1D-4949-B9ED-431A4E4FDDF1}" type="presParOf" srcId="{7F82B175-75E9-4E88-BE2F-ECE8B19FC630}" destId="{4A5AE198-A1A5-4C61-B265-A5255F6CFFAA}" srcOrd="4" destOrd="0" presId="urn:microsoft.com/office/officeart/2005/8/layout/vList2"/>
    <dgm:cxn modelId="{E97834D2-DAEC-44DF-80F6-460B6E590F7B}" type="presParOf" srcId="{7F82B175-75E9-4E88-BE2F-ECE8B19FC630}" destId="{4F557742-5407-43F0-9DE4-D8B4BF6E461B}" srcOrd="5" destOrd="0" presId="urn:microsoft.com/office/officeart/2005/8/layout/vList2"/>
    <dgm:cxn modelId="{0E409E4C-E47A-43EE-A5E7-27011DFF4DDC}" type="presParOf" srcId="{7F82B175-75E9-4E88-BE2F-ECE8B19FC630}" destId="{43B2B63A-1836-4803-A4F4-2129F3FA3C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37E98-4D7B-4804-A19F-A25DB769B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511294-7152-47B8-9A58-82AF86E1838B}">
      <dgm:prSet/>
      <dgm:spPr/>
      <dgm:t>
        <a:bodyPr/>
        <a:lstStyle/>
        <a:p>
          <a:pPr rtl="0"/>
          <a:r>
            <a:rPr lang="en-US" dirty="0" smtClean="0"/>
            <a:t>3.1 Materials</a:t>
          </a:r>
          <a:endParaRPr lang="en-US" dirty="0"/>
        </a:p>
      </dgm:t>
    </dgm:pt>
    <dgm:pt modelId="{4D8EEDF6-1D8D-49DE-8042-D27BCD080565}" type="parTrans" cxnId="{A0B577BB-9E6C-4177-8E0C-86A82E0098A0}">
      <dgm:prSet/>
      <dgm:spPr/>
      <dgm:t>
        <a:bodyPr/>
        <a:lstStyle/>
        <a:p>
          <a:endParaRPr lang="en-US"/>
        </a:p>
      </dgm:t>
    </dgm:pt>
    <dgm:pt modelId="{75053D8F-C449-4721-9E19-0FBBE9AFEF98}" type="sibTrans" cxnId="{A0B577BB-9E6C-4177-8E0C-86A82E0098A0}">
      <dgm:prSet/>
      <dgm:spPr/>
      <dgm:t>
        <a:bodyPr/>
        <a:lstStyle/>
        <a:p>
          <a:endParaRPr lang="en-US"/>
        </a:p>
      </dgm:t>
    </dgm:pt>
    <dgm:pt modelId="{D7664EC0-BE00-4B5C-B12A-DB8698C176F7}">
      <dgm:prSet/>
      <dgm:spPr>
        <a:solidFill>
          <a:schemeClr val="accent6"/>
        </a:solidFill>
      </dgm:spPr>
      <dgm:t>
        <a:bodyPr/>
        <a:lstStyle/>
        <a:p>
          <a:pPr rtl="0"/>
          <a:r>
            <a:rPr lang="en-US" dirty="0" smtClean="0"/>
            <a:t>3.2 Building a micro-level database</a:t>
          </a:r>
          <a:endParaRPr lang="en-US" dirty="0"/>
        </a:p>
      </dgm:t>
    </dgm:pt>
    <dgm:pt modelId="{C23757B9-65ED-474E-A5C2-292975828697}" type="parTrans" cxnId="{1A020BF4-D266-42A1-8A01-14A3DBB4CEBE}">
      <dgm:prSet/>
      <dgm:spPr/>
      <dgm:t>
        <a:bodyPr/>
        <a:lstStyle/>
        <a:p>
          <a:endParaRPr lang="en-US"/>
        </a:p>
      </dgm:t>
    </dgm:pt>
    <dgm:pt modelId="{00481BB9-C6C7-4080-A9D6-F11CB94894A0}" type="sibTrans" cxnId="{1A020BF4-D266-42A1-8A01-14A3DBB4CEBE}">
      <dgm:prSet/>
      <dgm:spPr/>
      <dgm:t>
        <a:bodyPr/>
        <a:lstStyle/>
        <a:p>
          <a:endParaRPr lang="en-US"/>
        </a:p>
      </dgm:t>
    </dgm:pt>
    <dgm:pt modelId="{038E13E2-4EF2-4D7B-8038-3CEDFD48D663}">
      <dgm:prSet/>
      <dgm:spPr/>
      <dgm:t>
        <a:bodyPr/>
        <a:lstStyle/>
        <a:p>
          <a:pPr rtl="0"/>
          <a:r>
            <a:rPr lang="en-US" dirty="0" smtClean="0"/>
            <a:t>3.3 Basic methods</a:t>
          </a:r>
          <a:endParaRPr lang="en-US" dirty="0"/>
        </a:p>
      </dgm:t>
    </dgm:pt>
    <dgm:pt modelId="{150F797B-52D0-4386-B0CE-B198A4B3EF8E}" type="parTrans" cxnId="{07059D48-E9C6-4086-A15F-6F8A1418F11C}">
      <dgm:prSet/>
      <dgm:spPr/>
      <dgm:t>
        <a:bodyPr/>
        <a:lstStyle/>
        <a:p>
          <a:endParaRPr lang="en-US"/>
        </a:p>
      </dgm:t>
    </dgm:pt>
    <dgm:pt modelId="{45FC46E3-BF23-409A-8311-B4A810E13865}" type="sibTrans" cxnId="{07059D48-E9C6-4086-A15F-6F8A1418F11C}">
      <dgm:prSet/>
      <dgm:spPr/>
      <dgm:t>
        <a:bodyPr/>
        <a:lstStyle/>
        <a:p>
          <a:endParaRPr lang="en-US"/>
        </a:p>
      </dgm:t>
    </dgm:pt>
    <dgm:pt modelId="{54ECF08A-60B7-43C0-9038-922FFB721C2F}">
      <dgm:prSet/>
      <dgm:spPr/>
      <dgm:t>
        <a:bodyPr/>
        <a:lstStyle/>
        <a:p>
          <a:pPr rtl="0"/>
          <a:r>
            <a:rPr lang="en-US" dirty="0" smtClean="0"/>
            <a:t>3.4 Steps to follow in completing the accounts</a:t>
          </a:r>
          <a:endParaRPr lang="en-US" dirty="0"/>
        </a:p>
      </dgm:t>
    </dgm:pt>
    <dgm:pt modelId="{8319A77F-DCDE-4CB8-BA4B-CD50B723CD82}" type="parTrans" cxnId="{CF809BD5-F61D-420E-ADF7-CCFE00671A21}">
      <dgm:prSet/>
      <dgm:spPr/>
      <dgm:t>
        <a:bodyPr/>
        <a:lstStyle/>
        <a:p>
          <a:endParaRPr lang="en-US"/>
        </a:p>
      </dgm:t>
    </dgm:pt>
    <dgm:pt modelId="{CFFDFD09-F101-41D8-8D89-12ADC05758EF}" type="sibTrans" cxnId="{CF809BD5-F61D-420E-ADF7-CCFE00671A21}">
      <dgm:prSet/>
      <dgm:spPr/>
      <dgm:t>
        <a:bodyPr/>
        <a:lstStyle/>
        <a:p>
          <a:endParaRPr lang="en-US"/>
        </a:p>
      </dgm:t>
    </dgm:pt>
    <dgm:pt modelId="{7F82B175-75E9-4E88-BE2F-ECE8B19FC630}" type="pres">
      <dgm:prSet presAssocID="{27537E98-4D7B-4804-A19F-A25DB769BC9F}" presName="linear" presStyleCnt="0">
        <dgm:presLayoutVars>
          <dgm:animLvl val="lvl"/>
          <dgm:resizeHandles val="exact"/>
        </dgm:presLayoutVars>
      </dgm:prSet>
      <dgm:spPr/>
      <dgm:t>
        <a:bodyPr/>
        <a:lstStyle/>
        <a:p>
          <a:endParaRPr lang="en-US"/>
        </a:p>
      </dgm:t>
    </dgm:pt>
    <dgm:pt modelId="{B7A5A699-C575-4D73-A89E-25D93735C08D}" type="pres">
      <dgm:prSet presAssocID="{D4511294-7152-47B8-9A58-82AF86E1838B}" presName="parentText" presStyleLbl="node1" presStyleIdx="0" presStyleCnt="4">
        <dgm:presLayoutVars>
          <dgm:chMax val="0"/>
          <dgm:bulletEnabled val="1"/>
        </dgm:presLayoutVars>
      </dgm:prSet>
      <dgm:spPr/>
      <dgm:t>
        <a:bodyPr/>
        <a:lstStyle/>
        <a:p>
          <a:endParaRPr lang="en-US"/>
        </a:p>
      </dgm:t>
    </dgm:pt>
    <dgm:pt modelId="{C12874AB-CA83-42A0-8E7F-B6604349FF02}" type="pres">
      <dgm:prSet presAssocID="{75053D8F-C449-4721-9E19-0FBBE9AFEF98}" presName="spacer" presStyleCnt="0"/>
      <dgm:spPr/>
    </dgm:pt>
    <dgm:pt modelId="{9367EC10-4B77-4B53-836B-C1EA627D507D}" type="pres">
      <dgm:prSet presAssocID="{D7664EC0-BE00-4B5C-B12A-DB8698C176F7}" presName="parentText" presStyleLbl="node1" presStyleIdx="1" presStyleCnt="4">
        <dgm:presLayoutVars>
          <dgm:chMax val="0"/>
          <dgm:bulletEnabled val="1"/>
        </dgm:presLayoutVars>
      </dgm:prSet>
      <dgm:spPr/>
      <dgm:t>
        <a:bodyPr/>
        <a:lstStyle/>
        <a:p>
          <a:endParaRPr lang="en-US"/>
        </a:p>
      </dgm:t>
    </dgm:pt>
    <dgm:pt modelId="{3F4384E8-EA17-438B-887B-0CAE79C1BB1C}" type="pres">
      <dgm:prSet presAssocID="{00481BB9-C6C7-4080-A9D6-F11CB94894A0}" presName="spacer" presStyleCnt="0"/>
      <dgm:spPr/>
    </dgm:pt>
    <dgm:pt modelId="{4A5AE198-A1A5-4C61-B265-A5255F6CFFAA}" type="pres">
      <dgm:prSet presAssocID="{038E13E2-4EF2-4D7B-8038-3CEDFD48D663}" presName="parentText" presStyleLbl="node1" presStyleIdx="2" presStyleCnt="4">
        <dgm:presLayoutVars>
          <dgm:chMax val="0"/>
          <dgm:bulletEnabled val="1"/>
        </dgm:presLayoutVars>
      </dgm:prSet>
      <dgm:spPr/>
      <dgm:t>
        <a:bodyPr/>
        <a:lstStyle/>
        <a:p>
          <a:endParaRPr lang="en-US"/>
        </a:p>
      </dgm:t>
    </dgm:pt>
    <dgm:pt modelId="{4F557742-5407-43F0-9DE4-D8B4BF6E461B}" type="pres">
      <dgm:prSet presAssocID="{45FC46E3-BF23-409A-8311-B4A810E13865}" presName="spacer" presStyleCnt="0"/>
      <dgm:spPr/>
    </dgm:pt>
    <dgm:pt modelId="{43B2B63A-1836-4803-A4F4-2129F3FA3CD2}" type="pres">
      <dgm:prSet presAssocID="{54ECF08A-60B7-43C0-9038-922FFB721C2F}" presName="parentText" presStyleLbl="node1" presStyleIdx="3" presStyleCnt="4">
        <dgm:presLayoutVars>
          <dgm:chMax val="0"/>
          <dgm:bulletEnabled val="1"/>
        </dgm:presLayoutVars>
      </dgm:prSet>
      <dgm:spPr/>
      <dgm:t>
        <a:bodyPr/>
        <a:lstStyle/>
        <a:p>
          <a:endParaRPr lang="en-US"/>
        </a:p>
      </dgm:t>
    </dgm:pt>
  </dgm:ptLst>
  <dgm:cxnLst>
    <dgm:cxn modelId="{A4592772-54AF-4BAA-BCBB-FA6EEF874176}" type="presOf" srcId="{038E13E2-4EF2-4D7B-8038-3CEDFD48D663}" destId="{4A5AE198-A1A5-4C61-B265-A5255F6CFFAA}" srcOrd="0" destOrd="0" presId="urn:microsoft.com/office/officeart/2005/8/layout/vList2"/>
    <dgm:cxn modelId="{1A020BF4-D266-42A1-8A01-14A3DBB4CEBE}" srcId="{27537E98-4D7B-4804-A19F-A25DB769BC9F}" destId="{D7664EC0-BE00-4B5C-B12A-DB8698C176F7}" srcOrd="1" destOrd="0" parTransId="{C23757B9-65ED-474E-A5C2-292975828697}" sibTransId="{00481BB9-C6C7-4080-A9D6-F11CB94894A0}"/>
    <dgm:cxn modelId="{8FED6879-95C0-4A73-B394-BD8CE484EBA1}" type="presOf" srcId="{D7664EC0-BE00-4B5C-B12A-DB8698C176F7}" destId="{9367EC10-4B77-4B53-836B-C1EA627D507D}" srcOrd="0" destOrd="0" presId="urn:microsoft.com/office/officeart/2005/8/layout/vList2"/>
    <dgm:cxn modelId="{746ABB95-0064-48AC-950E-A1B7427BC983}" type="presOf" srcId="{54ECF08A-60B7-43C0-9038-922FFB721C2F}" destId="{43B2B63A-1836-4803-A4F4-2129F3FA3CD2}" srcOrd="0" destOrd="0" presId="urn:microsoft.com/office/officeart/2005/8/layout/vList2"/>
    <dgm:cxn modelId="{A0B577BB-9E6C-4177-8E0C-86A82E0098A0}" srcId="{27537E98-4D7B-4804-A19F-A25DB769BC9F}" destId="{D4511294-7152-47B8-9A58-82AF86E1838B}" srcOrd="0" destOrd="0" parTransId="{4D8EEDF6-1D8D-49DE-8042-D27BCD080565}" sibTransId="{75053D8F-C449-4721-9E19-0FBBE9AFEF98}"/>
    <dgm:cxn modelId="{07059D48-E9C6-4086-A15F-6F8A1418F11C}" srcId="{27537E98-4D7B-4804-A19F-A25DB769BC9F}" destId="{038E13E2-4EF2-4D7B-8038-3CEDFD48D663}" srcOrd="2" destOrd="0" parTransId="{150F797B-52D0-4386-B0CE-B198A4B3EF8E}" sibTransId="{45FC46E3-BF23-409A-8311-B4A810E13865}"/>
    <dgm:cxn modelId="{927010CF-D74D-48C4-84EE-8CBFC65FBC72}" type="presOf" srcId="{27537E98-4D7B-4804-A19F-A25DB769BC9F}" destId="{7F82B175-75E9-4E88-BE2F-ECE8B19FC630}" srcOrd="0" destOrd="0" presId="urn:microsoft.com/office/officeart/2005/8/layout/vList2"/>
    <dgm:cxn modelId="{CF809BD5-F61D-420E-ADF7-CCFE00671A21}" srcId="{27537E98-4D7B-4804-A19F-A25DB769BC9F}" destId="{54ECF08A-60B7-43C0-9038-922FFB721C2F}" srcOrd="3" destOrd="0" parTransId="{8319A77F-DCDE-4CB8-BA4B-CD50B723CD82}" sibTransId="{CFFDFD09-F101-41D8-8D89-12ADC05758EF}"/>
    <dgm:cxn modelId="{28ADC953-1240-4845-9116-53F856E4FF34}" type="presOf" srcId="{D4511294-7152-47B8-9A58-82AF86E1838B}" destId="{B7A5A699-C575-4D73-A89E-25D93735C08D}" srcOrd="0" destOrd="0" presId="urn:microsoft.com/office/officeart/2005/8/layout/vList2"/>
    <dgm:cxn modelId="{5E222722-B9A2-4B78-9C62-C0371CEA297F}" type="presParOf" srcId="{7F82B175-75E9-4E88-BE2F-ECE8B19FC630}" destId="{B7A5A699-C575-4D73-A89E-25D93735C08D}" srcOrd="0" destOrd="0" presId="urn:microsoft.com/office/officeart/2005/8/layout/vList2"/>
    <dgm:cxn modelId="{DC114DDD-F05F-4EE2-9CDA-17507A3F6EB1}" type="presParOf" srcId="{7F82B175-75E9-4E88-BE2F-ECE8B19FC630}" destId="{C12874AB-CA83-42A0-8E7F-B6604349FF02}" srcOrd="1" destOrd="0" presId="urn:microsoft.com/office/officeart/2005/8/layout/vList2"/>
    <dgm:cxn modelId="{7747209E-AEA5-4301-96D7-792BCE8D1765}" type="presParOf" srcId="{7F82B175-75E9-4E88-BE2F-ECE8B19FC630}" destId="{9367EC10-4B77-4B53-836B-C1EA627D507D}" srcOrd="2" destOrd="0" presId="urn:microsoft.com/office/officeart/2005/8/layout/vList2"/>
    <dgm:cxn modelId="{38AF7B7C-228D-43E8-996F-FA3F72116ABF}" type="presParOf" srcId="{7F82B175-75E9-4E88-BE2F-ECE8B19FC630}" destId="{3F4384E8-EA17-438B-887B-0CAE79C1BB1C}" srcOrd="3" destOrd="0" presId="urn:microsoft.com/office/officeart/2005/8/layout/vList2"/>
    <dgm:cxn modelId="{94F2B0D4-5856-4CFD-A937-1D939176F7D4}" type="presParOf" srcId="{7F82B175-75E9-4E88-BE2F-ECE8B19FC630}" destId="{4A5AE198-A1A5-4C61-B265-A5255F6CFFAA}" srcOrd="4" destOrd="0" presId="urn:microsoft.com/office/officeart/2005/8/layout/vList2"/>
    <dgm:cxn modelId="{DB4EF381-E94D-433A-B043-07C1B5768F6B}" type="presParOf" srcId="{7F82B175-75E9-4E88-BE2F-ECE8B19FC630}" destId="{4F557742-5407-43F0-9DE4-D8B4BF6E461B}" srcOrd="5" destOrd="0" presId="urn:microsoft.com/office/officeart/2005/8/layout/vList2"/>
    <dgm:cxn modelId="{DBB326DF-1817-40AA-AC29-B238370E1E99}" type="presParOf" srcId="{7F82B175-75E9-4E88-BE2F-ECE8B19FC630}" destId="{43B2B63A-1836-4803-A4F4-2129F3FA3C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37E98-4D7B-4804-A19F-A25DB769B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511294-7152-47B8-9A58-82AF86E1838B}">
      <dgm:prSet/>
      <dgm:spPr/>
      <dgm:t>
        <a:bodyPr/>
        <a:lstStyle/>
        <a:p>
          <a:pPr rtl="0"/>
          <a:r>
            <a:rPr lang="en-US" dirty="0" smtClean="0"/>
            <a:t>3.1 Materials</a:t>
          </a:r>
          <a:endParaRPr lang="en-US" dirty="0"/>
        </a:p>
      </dgm:t>
    </dgm:pt>
    <dgm:pt modelId="{4D8EEDF6-1D8D-49DE-8042-D27BCD080565}" type="parTrans" cxnId="{A0B577BB-9E6C-4177-8E0C-86A82E0098A0}">
      <dgm:prSet/>
      <dgm:spPr/>
      <dgm:t>
        <a:bodyPr/>
        <a:lstStyle/>
        <a:p>
          <a:endParaRPr lang="en-US"/>
        </a:p>
      </dgm:t>
    </dgm:pt>
    <dgm:pt modelId="{75053D8F-C449-4721-9E19-0FBBE9AFEF98}" type="sibTrans" cxnId="{A0B577BB-9E6C-4177-8E0C-86A82E0098A0}">
      <dgm:prSet/>
      <dgm:spPr/>
      <dgm:t>
        <a:bodyPr/>
        <a:lstStyle/>
        <a:p>
          <a:endParaRPr lang="en-US"/>
        </a:p>
      </dgm:t>
    </dgm:pt>
    <dgm:pt modelId="{D7664EC0-BE00-4B5C-B12A-DB8698C176F7}">
      <dgm:prSet/>
      <dgm:spPr/>
      <dgm:t>
        <a:bodyPr/>
        <a:lstStyle/>
        <a:p>
          <a:pPr rtl="0"/>
          <a:r>
            <a:rPr lang="en-US" dirty="0" smtClean="0"/>
            <a:t>3.2 Building a micro-level database</a:t>
          </a:r>
          <a:endParaRPr lang="en-US" dirty="0"/>
        </a:p>
      </dgm:t>
    </dgm:pt>
    <dgm:pt modelId="{C23757B9-65ED-474E-A5C2-292975828697}" type="parTrans" cxnId="{1A020BF4-D266-42A1-8A01-14A3DBB4CEBE}">
      <dgm:prSet/>
      <dgm:spPr/>
      <dgm:t>
        <a:bodyPr/>
        <a:lstStyle/>
        <a:p>
          <a:endParaRPr lang="en-US"/>
        </a:p>
      </dgm:t>
    </dgm:pt>
    <dgm:pt modelId="{00481BB9-C6C7-4080-A9D6-F11CB94894A0}" type="sibTrans" cxnId="{1A020BF4-D266-42A1-8A01-14A3DBB4CEBE}">
      <dgm:prSet/>
      <dgm:spPr/>
      <dgm:t>
        <a:bodyPr/>
        <a:lstStyle/>
        <a:p>
          <a:endParaRPr lang="en-US"/>
        </a:p>
      </dgm:t>
    </dgm:pt>
    <dgm:pt modelId="{038E13E2-4EF2-4D7B-8038-3CEDFD48D663}">
      <dgm:prSet/>
      <dgm:spPr>
        <a:solidFill>
          <a:schemeClr val="accent6"/>
        </a:solidFill>
      </dgm:spPr>
      <dgm:t>
        <a:bodyPr/>
        <a:lstStyle/>
        <a:p>
          <a:pPr rtl="0"/>
          <a:r>
            <a:rPr lang="en-US" dirty="0" smtClean="0"/>
            <a:t>3.3 Basic methods</a:t>
          </a:r>
          <a:endParaRPr lang="en-US" dirty="0"/>
        </a:p>
      </dgm:t>
    </dgm:pt>
    <dgm:pt modelId="{150F797B-52D0-4386-B0CE-B198A4B3EF8E}" type="parTrans" cxnId="{07059D48-E9C6-4086-A15F-6F8A1418F11C}">
      <dgm:prSet/>
      <dgm:spPr/>
      <dgm:t>
        <a:bodyPr/>
        <a:lstStyle/>
        <a:p>
          <a:endParaRPr lang="en-US"/>
        </a:p>
      </dgm:t>
    </dgm:pt>
    <dgm:pt modelId="{45FC46E3-BF23-409A-8311-B4A810E13865}" type="sibTrans" cxnId="{07059D48-E9C6-4086-A15F-6F8A1418F11C}">
      <dgm:prSet/>
      <dgm:spPr/>
      <dgm:t>
        <a:bodyPr/>
        <a:lstStyle/>
        <a:p>
          <a:endParaRPr lang="en-US"/>
        </a:p>
      </dgm:t>
    </dgm:pt>
    <dgm:pt modelId="{54ECF08A-60B7-43C0-9038-922FFB721C2F}">
      <dgm:prSet/>
      <dgm:spPr/>
      <dgm:t>
        <a:bodyPr/>
        <a:lstStyle/>
        <a:p>
          <a:pPr rtl="0"/>
          <a:r>
            <a:rPr lang="en-US" dirty="0" smtClean="0"/>
            <a:t>3.4 Steps to follow in completing the accounts</a:t>
          </a:r>
          <a:endParaRPr lang="en-US" dirty="0"/>
        </a:p>
      </dgm:t>
    </dgm:pt>
    <dgm:pt modelId="{8319A77F-DCDE-4CB8-BA4B-CD50B723CD82}" type="parTrans" cxnId="{CF809BD5-F61D-420E-ADF7-CCFE00671A21}">
      <dgm:prSet/>
      <dgm:spPr/>
      <dgm:t>
        <a:bodyPr/>
        <a:lstStyle/>
        <a:p>
          <a:endParaRPr lang="en-US"/>
        </a:p>
      </dgm:t>
    </dgm:pt>
    <dgm:pt modelId="{CFFDFD09-F101-41D8-8D89-12ADC05758EF}" type="sibTrans" cxnId="{CF809BD5-F61D-420E-ADF7-CCFE00671A21}">
      <dgm:prSet/>
      <dgm:spPr/>
      <dgm:t>
        <a:bodyPr/>
        <a:lstStyle/>
        <a:p>
          <a:endParaRPr lang="en-US"/>
        </a:p>
      </dgm:t>
    </dgm:pt>
    <dgm:pt modelId="{7F82B175-75E9-4E88-BE2F-ECE8B19FC630}" type="pres">
      <dgm:prSet presAssocID="{27537E98-4D7B-4804-A19F-A25DB769BC9F}" presName="linear" presStyleCnt="0">
        <dgm:presLayoutVars>
          <dgm:animLvl val="lvl"/>
          <dgm:resizeHandles val="exact"/>
        </dgm:presLayoutVars>
      </dgm:prSet>
      <dgm:spPr/>
      <dgm:t>
        <a:bodyPr/>
        <a:lstStyle/>
        <a:p>
          <a:endParaRPr lang="en-US"/>
        </a:p>
      </dgm:t>
    </dgm:pt>
    <dgm:pt modelId="{B7A5A699-C575-4D73-A89E-25D93735C08D}" type="pres">
      <dgm:prSet presAssocID="{D4511294-7152-47B8-9A58-82AF86E1838B}" presName="parentText" presStyleLbl="node1" presStyleIdx="0" presStyleCnt="4">
        <dgm:presLayoutVars>
          <dgm:chMax val="0"/>
          <dgm:bulletEnabled val="1"/>
        </dgm:presLayoutVars>
      </dgm:prSet>
      <dgm:spPr/>
      <dgm:t>
        <a:bodyPr/>
        <a:lstStyle/>
        <a:p>
          <a:endParaRPr lang="en-US"/>
        </a:p>
      </dgm:t>
    </dgm:pt>
    <dgm:pt modelId="{C12874AB-CA83-42A0-8E7F-B6604349FF02}" type="pres">
      <dgm:prSet presAssocID="{75053D8F-C449-4721-9E19-0FBBE9AFEF98}" presName="spacer" presStyleCnt="0"/>
      <dgm:spPr/>
    </dgm:pt>
    <dgm:pt modelId="{9367EC10-4B77-4B53-836B-C1EA627D507D}" type="pres">
      <dgm:prSet presAssocID="{D7664EC0-BE00-4B5C-B12A-DB8698C176F7}" presName="parentText" presStyleLbl="node1" presStyleIdx="1" presStyleCnt="4">
        <dgm:presLayoutVars>
          <dgm:chMax val="0"/>
          <dgm:bulletEnabled val="1"/>
        </dgm:presLayoutVars>
      </dgm:prSet>
      <dgm:spPr/>
      <dgm:t>
        <a:bodyPr/>
        <a:lstStyle/>
        <a:p>
          <a:endParaRPr lang="en-US"/>
        </a:p>
      </dgm:t>
    </dgm:pt>
    <dgm:pt modelId="{3F4384E8-EA17-438B-887B-0CAE79C1BB1C}" type="pres">
      <dgm:prSet presAssocID="{00481BB9-C6C7-4080-A9D6-F11CB94894A0}" presName="spacer" presStyleCnt="0"/>
      <dgm:spPr/>
    </dgm:pt>
    <dgm:pt modelId="{4A5AE198-A1A5-4C61-B265-A5255F6CFFAA}" type="pres">
      <dgm:prSet presAssocID="{038E13E2-4EF2-4D7B-8038-3CEDFD48D663}" presName="parentText" presStyleLbl="node1" presStyleIdx="2" presStyleCnt="4">
        <dgm:presLayoutVars>
          <dgm:chMax val="0"/>
          <dgm:bulletEnabled val="1"/>
        </dgm:presLayoutVars>
      </dgm:prSet>
      <dgm:spPr/>
      <dgm:t>
        <a:bodyPr/>
        <a:lstStyle/>
        <a:p>
          <a:endParaRPr lang="en-US"/>
        </a:p>
      </dgm:t>
    </dgm:pt>
    <dgm:pt modelId="{4F557742-5407-43F0-9DE4-D8B4BF6E461B}" type="pres">
      <dgm:prSet presAssocID="{45FC46E3-BF23-409A-8311-B4A810E13865}" presName="spacer" presStyleCnt="0"/>
      <dgm:spPr/>
    </dgm:pt>
    <dgm:pt modelId="{43B2B63A-1836-4803-A4F4-2129F3FA3CD2}" type="pres">
      <dgm:prSet presAssocID="{54ECF08A-60B7-43C0-9038-922FFB721C2F}" presName="parentText" presStyleLbl="node1" presStyleIdx="3" presStyleCnt="4">
        <dgm:presLayoutVars>
          <dgm:chMax val="0"/>
          <dgm:bulletEnabled val="1"/>
        </dgm:presLayoutVars>
      </dgm:prSet>
      <dgm:spPr/>
      <dgm:t>
        <a:bodyPr/>
        <a:lstStyle/>
        <a:p>
          <a:endParaRPr lang="en-US"/>
        </a:p>
      </dgm:t>
    </dgm:pt>
  </dgm:ptLst>
  <dgm:cxnLst>
    <dgm:cxn modelId="{E9251782-9F6C-471D-BF2B-F7C103597902}" type="presOf" srcId="{038E13E2-4EF2-4D7B-8038-3CEDFD48D663}" destId="{4A5AE198-A1A5-4C61-B265-A5255F6CFFAA}" srcOrd="0" destOrd="0" presId="urn:microsoft.com/office/officeart/2005/8/layout/vList2"/>
    <dgm:cxn modelId="{CF809BD5-F61D-420E-ADF7-CCFE00671A21}" srcId="{27537E98-4D7B-4804-A19F-A25DB769BC9F}" destId="{54ECF08A-60B7-43C0-9038-922FFB721C2F}" srcOrd="3" destOrd="0" parTransId="{8319A77F-DCDE-4CB8-BA4B-CD50B723CD82}" sibTransId="{CFFDFD09-F101-41D8-8D89-12ADC05758EF}"/>
    <dgm:cxn modelId="{1A020BF4-D266-42A1-8A01-14A3DBB4CEBE}" srcId="{27537E98-4D7B-4804-A19F-A25DB769BC9F}" destId="{D7664EC0-BE00-4B5C-B12A-DB8698C176F7}" srcOrd="1" destOrd="0" parTransId="{C23757B9-65ED-474E-A5C2-292975828697}" sibTransId="{00481BB9-C6C7-4080-A9D6-F11CB94894A0}"/>
    <dgm:cxn modelId="{07059D48-E9C6-4086-A15F-6F8A1418F11C}" srcId="{27537E98-4D7B-4804-A19F-A25DB769BC9F}" destId="{038E13E2-4EF2-4D7B-8038-3CEDFD48D663}" srcOrd="2" destOrd="0" parTransId="{150F797B-52D0-4386-B0CE-B198A4B3EF8E}" sibTransId="{45FC46E3-BF23-409A-8311-B4A810E13865}"/>
    <dgm:cxn modelId="{18094C24-105A-417B-AA4A-9C5A88326BAE}" type="presOf" srcId="{54ECF08A-60B7-43C0-9038-922FFB721C2F}" destId="{43B2B63A-1836-4803-A4F4-2129F3FA3CD2}" srcOrd="0" destOrd="0" presId="urn:microsoft.com/office/officeart/2005/8/layout/vList2"/>
    <dgm:cxn modelId="{5031D7DE-28C6-4314-B61A-A9396D2990BD}" type="presOf" srcId="{D4511294-7152-47B8-9A58-82AF86E1838B}" destId="{B7A5A699-C575-4D73-A89E-25D93735C08D}" srcOrd="0" destOrd="0" presId="urn:microsoft.com/office/officeart/2005/8/layout/vList2"/>
    <dgm:cxn modelId="{BCFB0D85-EC1F-4B31-AA49-61649DD0996D}" type="presOf" srcId="{D7664EC0-BE00-4B5C-B12A-DB8698C176F7}" destId="{9367EC10-4B77-4B53-836B-C1EA627D507D}" srcOrd="0" destOrd="0" presId="urn:microsoft.com/office/officeart/2005/8/layout/vList2"/>
    <dgm:cxn modelId="{A0B577BB-9E6C-4177-8E0C-86A82E0098A0}" srcId="{27537E98-4D7B-4804-A19F-A25DB769BC9F}" destId="{D4511294-7152-47B8-9A58-82AF86E1838B}" srcOrd="0" destOrd="0" parTransId="{4D8EEDF6-1D8D-49DE-8042-D27BCD080565}" sibTransId="{75053D8F-C449-4721-9E19-0FBBE9AFEF98}"/>
    <dgm:cxn modelId="{CD7C3A5E-86BA-4106-A036-AC3CB307C98F}" type="presOf" srcId="{27537E98-4D7B-4804-A19F-A25DB769BC9F}" destId="{7F82B175-75E9-4E88-BE2F-ECE8B19FC630}" srcOrd="0" destOrd="0" presId="urn:microsoft.com/office/officeart/2005/8/layout/vList2"/>
    <dgm:cxn modelId="{C8CCBFFF-BF5B-40C5-806E-C85441F039DF}" type="presParOf" srcId="{7F82B175-75E9-4E88-BE2F-ECE8B19FC630}" destId="{B7A5A699-C575-4D73-A89E-25D93735C08D}" srcOrd="0" destOrd="0" presId="urn:microsoft.com/office/officeart/2005/8/layout/vList2"/>
    <dgm:cxn modelId="{0DA822F8-B7D2-4FB1-BAA5-5D7748FB4625}" type="presParOf" srcId="{7F82B175-75E9-4E88-BE2F-ECE8B19FC630}" destId="{C12874AB-CA83-42A0-8E7F-B6604349FF02}" srcOrd="1" destOrd="0" presId="urn:microsoft.com/office/officeart/2005/8/layout/vList2"/>
    <dgm:cxn modelId="{BEABBDC2-D5CB-4DAA-89BE-233B9A90C4D6}" type="presParOf" srcId="{7F82B175-75E9-4E88-BE2F-ECE8B19FC630}" destId="{9367EC10-4B77-4B53-836B-C1EA627D507D}" srcOrd="2" destOrd="0" presId="urn:microsoft.com/office/officeart/2005/8/layout/vList2"/>
    <dgm:cxn modelId="{37882D73-988E-4525-A7F9-7894F4FB3DCB}" type="presParOf" srcId="{7F82B175-75E9-4E88-BE2F-ECE8B19FC630}" destId="{3F4384E8-EA17-438B-887B-0CAE79C1BB1C}" srcOrd="3" destOrd="0" presId="urn:microsoft.com/office/officeart/2005/8/layout/vList2"/>
    <dgm:cxn modelId="{790FDBBA-FE0D-42C2-B1B0-32EFBB9F699E}" type="presParOf" srcId="{7F82B175-75E9-4E88-BE2F-ECE8B19FC630}" destId="{4A5AE198-A1A5-4C61-B265-A5255F6CFFAA}" srcOrd="4" destOrd="0" presId="urn:microsoft.com/office/officeart/2005/8/layout/vList2"/>
    <dgm:cxn modelId="{B2CA06DC-6D3A-4D26-BF8B-DC05D3625FAA}" type="presParOf" srcId="{7F82B175-75E9-4E88-BE2F-ECE8B19FC630}" destId="{4F557742-5407-43F0-9DE4-D8B4BF6E461B}" srcOrd="5" destOrd="0" presId="urn:microsoft.com/office/officeart/2005/8/layout/vList2"/>
    <dgm:cxn modelId="{8847BE99-A22E-4F09-84CB-96130EDA3C68}" type="presParOf" srcId="{7F82B175-75E9-4E88-BE2F-ECE8B19FC630}" destId="{43B2B63A-1836-4803-A4F4-2129F3FA3C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37E98-4D7B-4804-A19F-A25DB769B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511294-7152-47B8-9A58-82AF86E1838B}">
      <dgm:prSet/>
      <dgm:spPr/>
      <dgm:t>
        <a:bodyPr/>
        <a:lstStyle/>
        <a:p>
          <a:pPr rtl="0"/>
          <a:r>
            <a:rPr lang="en-US" dirty="0" smtClean="0"/>
            <a:t>3.1 Materials</a:t>
          </a:r>
          <a:endParaRPr lang="en-US" dirty="0"/>
        </a:p>
      </dgm:t>
    </dgm:pt>
    <dgm:pt modelId="{4D8EEDF6-1D8D-49DE-8042-D27BCD080565}" type="parTrans" cxnId="{A0B577BB-9E6C-4177-8E0C-86A82E0098A0}">
      <dgm:prSet/>
      <dgm:spPr/>
      <dgm:t>
        <a:bodyPr/>
        <a:lstStyle/>
        <a:p>
          <a:endParaRPr lang="en-US"/>
        </a:p>
      </dgm:t>
    </dgm:pt>
    <dgm:pt modelId="{75053D8F-C449-4721-9E19-0FBBE9AFEF98}" type="sibTrans" cxnId="{A0B577BB-9E6C-4177-8E0C-86A82E0098A0}">
      <dgm:prSet/>
      <dgm:spPr/>
      <dgm:t>
        <a:bodyPr/>
        <a:lstStyle/>
        <a:p>
          <a:endParaRPr lang="en-US"/>
        </a:p>
      </dgm:t>
    </dgm:pt>
    <dgm:pt modelId="{D7664EC0-BE00-4B5C-B12A-DB8698C176F7}">
      <dgm:prSet/>
      <dgm:spPr/>
      <dgm:t>
        <a:bodyPr/>
        <a:lstStyle/>
        <a:p>
          <a:pPr rtl="0"/>
          <a:r>
            <a:rPr lang="en-US" dirty="0" smtClean="0"/>
            <a:t>3.2 Building a micro-level database</a:t>
          </a:r>
          <a:endParaRPr lang="en-US" dirty="0"/>
        </a:p>
      </dgm:t>
    </dgm:pt>
    <dgm:pt modelId="{C23757B9-65ED-474E-A5C2-292975828697}" type="parTrans" cxnId="{1A020BF4-D266-42A1-8A01-14A3DBB4CEBE}">
      <dgm:prSet/>
      <dgm:spPr/>
      <dgm:t>
        <a:bodyPr/>
        <a:lstStyle/>
        <a:p>
          <a:endParaRPr lang="en-US"/>
        </a:p>
      </dgm:t>
    </dgm:pt>
    <dgm:pt modelId="{00481BB9-C6C7-4080-A9D6-F11CB94894A0}" type="sibTrans" cxnId="{1A020BF4-D266-42A1-8A01-14A3DBB4CEBE}">
      <dgm:prSet/>
      <dgm:spPr/>
      <dgm:t>
        <a:bodyPr/>
        <a:lstStyle/>
        <a:p>
          <a:endParaRPr lang="en-US"/>
        </a:p>
      </dgm:t>
    </dgm:pt>
    <dgm:pt modelId="{038E13E2-4EF2-4D7B-8038-3CEDFD48D663}">
      <dgm:prSet/>
      <dgm:spPr/>
      <dgm:t>
        <a:bodyPr/>
        <a:lstStyle/>
        <a:p>
          <a:pPr rtl="0"/>
          <a:r>
            <a:rPr lang="en-US" dirty="0" smtClean="0"/>
            <a:t>3.3 Basic methods</a:t>
          </a:r>
          <a:endParaRPr lang="en-US" dirty="0"/>
        </a:p>
      </dgm:t>
    </dgm:pt>
    <dgm:pt modelId="{150F797B-52D0-4386-B0CE-B198A4B3EF8E}" type="parTrans" cxnId="{07059D48-E9C6-4086-A15F-6F8A1418F11C}">
      <dgm:prSet/>
      <dgm:spPr/>
      <dgm:t>
        <a:bodyPr/>
        <a:lstStyle/>
        <a:p>
          <a:endParaRPr lang="en-US"/>
        </a:p>
      </dgm:t>
    </dgm:pt>
    <dgm:pt modelId="{45FC46E3-BF23-409A-8311-B4A810E13865}" type="sibTrans" cxnId="{07059D48-E9C6-4086-A15F-6F8A1418F11C}">
      <dgm:prSet/>
      <dgm:spPr/>
      <dgm:t>
        <a:bodyPr/>
        <a:lstStyle/>
        <a:p>
          <a:endParaRPr lang="en-US"/>
        </a:p>
      </dgm:t>
    </dgm:pt>
    <dgm:pt modelId="{54ECF08A-60B7-43C0-9038-922FFB721C2F}">
      <dgm:prSet/>
      <dgm:spPr>
        <a:solidFill>
          <a:schemeClr val="accent6"/>
        </a:solidFill>
      </dgm:spPr>
      <dgm:t>
        <a:bodyPr/>
        <a:lstStyle/>
        <a:p>
          <a:pPr rtl="0"/>
          <a:r>
            <a:rPr lang="en-US" dirty="0" smtClean="0"/>
            <a:t>3.4 Steps to follow in completing the accounts</a:t>
          </a:r>
          <a:endParaRPr lang="en-US" dirty="0"/>
        </a:p>
      </dgm:t>
    </dgm:pt>
    <dgm:pt modelId="{8319A77F-DCDE-4CB8-BA4B-CD50B723CD82}" type="parTrans" cxnId="{CF809BD5-F61D-420E-ADF7-CCFE00671A21}">
      <dgm:prSet/>
      <dgm:spPr/>
      <dgm:t>
        <a:bodyPr/>
        <a:lstStyle/>
        <a:p>
          <a:endParaRPr lang="en-US"/>
        </a:p>
      </dgm:t>
    </dgm:pt>
    <dgm:pt modelId="{CFFDFD09-F101-41D8-8D89-12ADC05758EF}" type="sibTrans" cxnId="{CF809BD5-F61D-420E-ADF7-CCFE00671A21}">
      <dgm:prSet/>
      <dgm:spPr/>
      <dgm:t>
        <a:bodyPr/>
        <a:lstStyle/>
        <a:p>
          <a:endParaRPr lang="en-US"/>
        </a:p>
      </dgm:t>
    </dgm:pt>
    <dgm:pt modelId="{7F82B175-75E9-4E88-BE2F-ECE8B19FC630}" type="pres">
      <dgm:prSet presAssocID="{27537E98-4D7B-4804-A19F-A25DB769BC9F}" presName="linear" presStyleCnt="0">
        <dgm:presLayoutVars>
          <dgm:animLvl val="lvl"/>
          <dgm:resizeHandles val="exact"/>
        </dgm:presLayoutVars>
      </dgm:prSet>
      <dgm:spPr/>
      <dgm:t>
        <a:bodyPr/>
        <a:lstStyle/>
        <a:p>
          <a:endParaRPr lang="en-US"/>
        </a:p>
      </dgm:t>
    </dgm:pt>
    <dgm:pt modelId="{B7A5A699-C575-4D73-A89E-25D93735C08D}" type="pres">
      <dgm:prSet presAssocID="{D4511294-7152-47B8-9A58-82AF86E1838B}" presName="parentText" presStyleLbl="node1" presStyleIdx="0" presStyleCnt="4">
        <dgm:presLayoutVars>
          <dgm:chMax val="0"/>
          <dgm:bulletEnabled val="1"/>
        </dgm:presLayoutVars>
      </dgm:prSet>
      <dgm:spPr/>
      <dgm:t>
        <a:bodyPr/>
        <a:lstStyle/>
        <a:p>
          <a:endParaRPr lang="en-US"/>
        </a:p>
      </dgm:t>
    </dgm:pt>
    <dgm:pt modelId="{C12874AB-CA83-42A0-8E7F-B6604349FF02}" type="pres">
      <dgm:prSet presAssocID="{75053D8F-C449-4721-9E19-0FBBE9AFEF98}" presName="spacer" presStyleCnt="0"/>
      <dgm:spPr/>
    </dgm:pt>
    <dgm:pt modelId="{9367EC10-4B77-4B53-836B-C1EA627D507D}" type="pres">
      <dgm:prSet presAssocID="{D7664EC0-BE00-4B5C-B12A-DB8698C176F7}" presName="parentText" presStyleLbl="node1" presStyleIdx="1" presStyleCnt="4">
        <dgm:presLayoutVars>
          <dgm:chMax val="0"/>
          <dgm:bulletEnabled val="1"/>
        </dgm:presLayoutVars>
      </dgm:prSet>
      <dgm:spPr/>
      <dgm:t>
        <a:bodyPr/>
        <a:lstStyle/>
        <a:p>
          <a:endParaRPr lang="en-US"/>
        </a:p>
      </dgm:t>
    </dgm:pt>
    <dgm:pt modelId="{3F4384E8-EA17-438B-887B-0CAE79C1BB1C}" type="pres">
      <dgm:prSet presAssocID="{00481BB9-C6C7-4080-A9D6-F11CB94894A0}" presName="spacer" presStyleCnt="0"/>
      <dgm:spPr/>
    </dgm:pt>
    <dgm:pt modelId="{4A5AE198-A1A5-4C61-B265-A5255F6CFFAA}" type="pres">
      <dgm:prSet presAssocID="{038E13E2-4EF2-4D7B-8038-3CEDFD48D663}" presName="parentText" presStyleLbl="node1" presStyleIdx="2" presStyleCnt="4">
        <dgm:presLayoutVars>
          <dgm:chMax val="0"/>
          <dgm:bulletEnabled val="1"/>
        </dgm:presLayoutVars>
      </dgm:prSet>
      <dgm:spPr/>
      <dgm:t>
        <a:bodyPr/>
        <a:lstStyle/>
        <a:p>
          <a:endParaRPr lang="en-US"/>
        </a:p>
      </dgm:t>
    </dgm:pt>
    <dgm:pt modelId="{4F557742-5407-43F0-9DE4-D8B4BF6E461B}" type="pres">
      <dgm:prSet presAssocID="{45FC46E3-BF23-409A-8311-B4A810E13865}" presName="spacer" presStyleCnt="0"/>
      <dgm:spPr/>
    </dgm:pt>
    <dgm:pt modelId="{43B2B63A-1836-4803-A4F4-2129F3FA3CD2}" type="pres">
      <dgm:prSet presAssocID="{54ECF08A-60B7-43C0-9038-922FFB721C2F}" presName="parentText" presStyleLbl="node1" presStyleIdx="3" presStyleCnt="4">
        <dgm:presLayoutVars>
          <dgm:chMax val="0"/>
          <dgm:bulletEnabled val="1"/>
        </dgm:presLayoutVars>
      </dgm:prSet>
      <dgm:spPr/>
      <dgm:t>
        <a:bodyPr/>
        <a:lstStyle/>
        <a:p>
          <a:endParaRPr lang="en-US"/>
        </a:p>
      </dgm:t>
    </dgm:pt>
  </dgm:ptLst>
  <dgm:cxnLst>
    <dgm:cxn modelId="{B85575F9-93C0-4B06-A493-533C293A064D}" type="presOf" srcId="{54ECF08A-60B7-43C0-9038-922FFB721C2F}" destId="{43B2B63A-1836-4803-A4F4-2129F3FA3CD2}" srcOrd="0" destOrd="0" presId="urn:microsoft.com/office/officeart/2005/8/layout/vList2"/>
    <dgm:cxn modelId="{DA13F867-3A90-45FA-9486-3E71EB02B541}" type="presOf" srcId="{D4511294-7152-47B8-9A58-82AF86E1838B}" destId="{B7A5A699-C575-4D73-A89E-25D93735C08D}" srcOrd="0" destOrd="0" presId="urn:microsoft.com/office/officeart/2005/8/layout/vList2"/>
    <dgm:cxn modelId="{CF809BD5-F61D-420E-ADF7-CCFE00671A21}" srcId="{27537E98-4D7B-4804-A19F-A25DB769BC9F}" destId="{54ECF08A-60B7-43C0-9038-922FFB721C2F}" srcOrd="3" destOrd="0" parTransId="{8319A77F-DCDE-4CB8-BA4B-CD50B723CD82}" sibTransId="{CFFDFD09-F101-41D8-8D89-12ADC05758EF}"/>
    <dgm:cxn modelId="{16F6375B-20CE-4564-95B0-0EB7CF47C054}" type="presOf" srcId="{D7664EC0-BE00-4B5C-B12A-DB8698C176F7}" destId="{9367EC10-4B77-4B53-836B-C1EA627D507D}" srcOrd="0" destOrd="0" presId="urn:microsoft.com/office/officeart/2005/8/layout/vList2"/>
    <dgm:cxn modelId="{AE6F88CC-32B0-47A7-86B4-988E47A5BEB8}" type="presOf" srcId="{27537E98-4D7B-4804-A19F-A25DB769BC9F}" destId="{7F82B175-75E9-4E88-BE2F-ECE8B19FC630}" srcOrd="0" destOrd="0" presId="urn:microsoft.com/office/officeart/2005/8/layout/vList2"/>
    <dgm:cxn modelId="{1A020BF4-D266-42A1-8A01-14A3DBB4CEBE}" srcId="{27537E98-4D7B-4804-A19F-A25DB769BC9F}" destId="{D7664EC0-BE00-4B5C-B12A-DB8698C176F7}" srcOrd="1" destOrd="0" parTransId="{C23757B9-65ED-474E-A5C2-292975828697}" sibTransId="{00481BB9-C6C7-4080-A9D6-F11CB94894A0}"/>
    <dgm:cxn modelId="{07059D48-E9C6-4086-A15F-6F8A1418F11C}" srcId="{27537E98-4D7B-4804-A19F-A25DB769BC9F}" destId="{038E13E2-4EF2-4D7B-8038-3CEDFD48D663}" srcOrd="2" destOrd="0" parTransId="{150F797B-52D0-4386-B0CE-B198A4B3EF8E}" sibTransId="{45FC46E3-BF23-409A-8311-B4A810E13865}"/>
    <dgm:cxn modelId="{A0B577BB-9E6C-4177-8E0C-86A82E0098A0}" srcId="{27537E98-4D7B-4804-A19F-A25DB769BC9F}" destId="{D4511294-7152-47B8-9A58-82AF86E1838B}" srcOrd="0" destOrd="0" parTransId="{4D8EEDF6-1D8D-49DE-8042-D27BCD080565}" sibTransId="{75053D8F-C449-4721-9E19-0FBBE9AFEF98}"/>
    <dgm:cxn modelId="{6B99D89C-483F-4226-B407-C2DDB2D1B567}" type="presOf" srcId="{038E13E2-4EF2-4D7B-8038-3CEDFD48D663}" destId="{4A5AE198-A1A5-4C61-B265-A5255F6CFFAA}" srcOrd="0" destOrd="0" presId="urn:microsoft.com/office/officeart/2005/8/layout/vList2"/>
    <dgm:cxn modelId="{57A38126-7200-4689-A4D0-F537EE7B0619}" type="presParOf" srcId="{7F82B175-75E9-4E88-BE2F-ECE8B19FC630}" destId="{B7A5A699-C575-4D73-A89E-25D93735C08D}" srcOrd="0" destOrd="0" presId="urn:microsoft.com/office/officeart/2005/8/layout/vList2"/>
    <dgm:cxn modelId="{4EEC6A52-3B6C-49F3-8122-5417C862AEAC}" type="presParOf" srcId="{7F82B175-75E9-4E88-BE2F-ECE8B19FC630}" destId="{C12874AB-CA83-42A0-8E7F-B6604349FF02}" srcOrd="1" destOrd="0" presId="urn:microsoft.com/office/officeart/2005/8/layout/vList2"/>
    <dgm:cxn modelId="{8E4F6CD0-D694-4240-8485-63636BFCBB8B}" type="presParOf" srcId="{7F82B175-75E9-4E88-BE2F-ECE8B19FC630}" destId="{9367EC10-4B77-4B53-836B-C1EA627D507D}" srcOrd="2" destOrd="0" presId="urn:microsoft.com/office/officeart/2005/8/layout/vList2"/>
    <dgm:cxn modelId="{E2335E1B-A7C9-4373-B6FE-3F65616C3757}" type="presParOf" srcId="{7F82B175-75E9-4E88-BE2F-ECE8B19FC630}" destId="{3F4384E8-EA17-438B-887B-0CAE79C1BB1C}" srcOrd="3" destOrd="0" presId="urn:microsoft.com/office/officeart/2005/8/layout/vList2"/>
    <dgm:cxn modelId="{2F5F3B6A-A5A8-45EA-9F44-F38B97098359}" type="presParOf" srcId="{7F82B175-75E9-4E88-BE2F-ECE8B19FC630}" destId="{4A5AE198-A1A5-4C61-B265-A5255F6CFFAA}" srcOrd="4" destOrd="0" presId="urn:microsoft.com/office/officeart/2005/8/layout/vList2"/>
    <dgm:cxn modelId="{C55AB708-232A-417C-AC62-2ED49849E16B}" type="presParOf" srcId="{7F82B175-75E9-4E88-BE2F-ECE8B19FC630}" destId="{4F557742-5407-43F0-9DE4-D8B4BF6E461B}" srcOrd="5" destOrd="0" presId="urn:microsoft.com/office/officeart/2005/8/layout/vList2"/>
    <dgm:cxn modelId="{D43D5656-7B11-4DE8-BED6-A428C66929B8}" type="presParOf" srcId="{7F82B175-75E9-4E88-BE2F-ECE8B19FC630}" destId="{43B2B63A-1836-4803-A4F4-2129F3FA3CD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66EC06-CA71-4491-9001-BFC0D2F8242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5BD63DE-8BD7-4529-B947-4156CA0B31B3}">
      <dgm:prSet phldrT="[Text]" custT="1"/>
      <dgm:spPr/>
      <dgm:t>
        <a:bodyPr/>
        <a:lstStyle/>
        <a:p>
          <a:r>
            <a:rPr lang="en-US" sz="1400"/>
            <a:t>Gather Data</a:t>
          </a:r>
        </a:p>
      </dgm:t>
    </dgm:pt>
    <dgm:pt modelId="{6D52DA9C-F4E5-4CF2-9173-3DD8F52E4226}" type="parTrans" cxnId="{0B14D5F0-23DC-4F1F-BBC9-6085CC46474E}">
      <dgm:prSet/>
      <dgm:spPr/>
      <dgm:t>
        <a:bodyPr/>
        <a:lstStyle/>
        <a:p>
          <a:endParaRPr lang="en-US" sz="1400"/>
        </a:p>
      </dgm:t>
    </dgm:pt>
    <dgm:pt modelId="{B6F067F8-88DC-40F6-8C66-EC42470C569B}" type="sibTrans" cxnId="{0B14D5F0-23DC-4F1F-BBC9-6085CC46474E}">
      <dgm:prSet/>
      <dgm:spPr/>
      <dgm:t>
        <a:bodyPr/>
        <a:lstStyle/>
        <a:p>
          <a:endParaRPr lang="en-US" sz="1400"/>
        </a:p>
      </dgm:t>
    </dgm:pt>
    <dgm:pt modelId="{0553532A-F959-476B-9349-72E96105487F}">
      <dgm:prSet phldrT="[Text]" custT="1"/>
      <dgm:spPr/>
      <dgm:t>
        <a:bodyPr/>
        <a:lstStyle/>
        <a:p>
          <a:r>
            <a:rPr lang="en-US" sz="1400" dirty="0"/>
            <a:t>Identify available surveys, administrative records, national accounts, and population data</a:t>
          </a:r>
        </a:p>
      </dgm:t>
    </dgm:pt>
    <dgm:pt modelId="{45FF3E44-2C88-49F0-820E-1591BE99A4B6}" type="parTrans" cxnId="{9733814C-CF65-41C7-8480-E9D5654F6926}">
      <dgm:prSet/>
      <dgm:spPr/>
      <dgm:t>
        <a:bodyPr/>
        <a:lstStyle/>
        <a:p>
          <a:endParaRPr lang="en-US" sz="1400"/>
        </a:p>
      </dgm:t>
    </dgm:pt>
    <dgm:pt modelId="{58B91590-38B2-4CCA-8D14-816D71B71F5A}" type="sibTrans" cxnId="{9733814C-CF65-41C7-8480-E9D5654F6926}">
      <dgm:prSet/>
      <dgm:spPr/>
      <dgm:t>
        <a:bodyPr/>
        <a:lstStyle/>
        <a:p>
          <a:endParaRPr lang="en-US" sz="1400"/>
        </a:p>
      </dgm:t>
    </dgm:pt>
    <dgm:pt modelId="{7CA5377A-F9AC-4810-AB48-7137DE9F407A}">
      <dgm:prSet phldrT="[Text]" custT="1"/>
      <dgm:spPr/>
      <dgm:t>
        <a:bodyPr/>
        <a:lstStyle/>
        <a:p>
          <a:r>
            <a:rPr lang="en-US" sz="1400" dirty="0"/>
            <a:t>Choose base year in which all necessary data are available</a:t>
          </a:r>
        </a:p>
      </dgm:t>
    </dgm:pt>
    <dgm:pt modelId="{EAC068B4-58C0-4C8C-8FA6-D06E200E624C}" type="parTrans" cxnId="{4FDDF4E3-4EFC-472C-B163-F37ECEE4C552}">
      <dgm:prSet/>
      <dgm:spPr/>
      <dgm:t>
        <a:bodyPr/>
        <a:lstStyle/>
        <a:p>
          <a:endParaRPr lang="en-US" sz="1400"/>
        </a:p>
      </dgm:t>
    </dgm:pt>
    <dgm:pt modelId="{1F2E34AA-FC89-4CD9-9EF8-25BE2E90860B}" type="sibTrans" cxnId="{4FDDF4E3-4EFC-472C-B163-F37ECEE4C552}">
      <dgm:prSet/>
      <dgm:spPr/>
      <dgm:t>
        <a:bodyPr/>
        <a:lstStyle/>
        <a:p>
          <a:endParaRPr lang="en-US" sz="1400"/>
        </a:p>
      </dgm:t>
    </dgm:pt>
    <dgm:pt modelId="{DC251CD3-C52D-4FFB-846B-A80CA64DFBBD}">
      <dgm:prSet phldrT="[Text]" custT="1"/>
      <dgm:spPr/>
      <dgm:t>
        <a:bodyPr/>
        <a:lstStyle/>
        <a:p>
          <a:r>
            <a:rPr lang="en-US" sz="1400" dirty="0"/>
            <a:t>Lifecycle Accounts</a:t>
          </a:r>
        </a:p>
        <a:p>
          <a:r>
            <a:rPr lang="en-US" sz="1400" dirty="0"/>
            <a:t> (</a:t>
          </a:r>
          <a:r>
            <a:rPr lang="en-US" sz="1400" dirty="0" err="1"/>
            <a:t>Ch</a:t>
          </a:r>
          <a:r>
            <a:rPr lang="en-US" sz="1400" dirty="0"/>
            <a:t> </a:t>
          </a:r>
          <a:r>
            <a:rPr lang="en-US" sz="1400" dirty="0" smtClean="0"/>
            <a:t>5)</a:t>
          </a:r>
          <a:endParaRPr lang="en-US" sz="1400" dirty="0"/>
        </a:p>
      </dgm:t>
    </dgm:pt>
    <dgm:pt modelId="{B96FDFC8-153B-4A89-AD08-2863125D46E8}" type="parTrans" cxnId="{928FC2C0-1F96-4A8B-9B53-624DD5EFEFFF}">
      <dgm:prSet/>
      <dgm:spPr/>
      <dgm:t>
        <a:bodyPr/>
        <a:lstStyle/>
        <a:p>
          <a:endParaRPr lang="en-US" sz="1400"/>
        </a:p>
      </dgm:t>
    </dgm:pt>
    <dgm:pt modelId="{418D26C4-4E9A-4B27-98C9-6D3DCABA76BB}" type="sibTrans" cxnId="{928FC2C0-1F96-4A8B-9B53-624DD5EFEFFF}">
      <dgm:prSet/>
      <dgm:spPr/>
      <dgm:t>
        <a:bodyPr/>
        <a:lstStyle/>
        <a:p>
          <a:endParaRPr lang="en-US" sz="1400"/>
        </a:p>
      </dgm:t>
    </dgm:pt>
    <dgm:pt modelId="{FC130CA4-54F9-40B4-B580-73164B65C15D}">
      <dgm:prSet phldrT="[Text]" custT="1"/>
      <dgm:spPr/>
      <dgm:t>
        <a:bodyPr/>
        <a:lstStyle/>
        <a:p>
          <a:r>
            <a:rPr lang="en-US" sz="1400"/>
            <a:t>Calculate macro controls for components of consumptiona and labor income</a:t>
          </a:r>
        </a:p>
      </dgm:t>
    </dgm:pt>
    <dgm:pt modelId="{D0324DFA-A84E-4972-B26C-E3DF1AA17E7E}" type="parTrans" cxnId="{15BFC585-2C51-4EB7-AA18-FCF42FBEFA5D}">
      <dgm:prSet/>
      <dgm:spPr/>
      <dgm:t>
        <a:bodyPr/>
        <a:lstStyle/>
        <a:p>
          <a:endParaRPr lang="en-US" sz="1400"/>
        </a:p>
      </dgm:t>
    </dgm:pt>
    <dgm:pt modelId="{DA0A1EC6-6553-4387-9E45-2072BFF5FCC1}" type="sibTrans" cxnId="{15BFC585-2C51-4EB7-AA18-FCF42FBEFA5D}">
      <dgm:prSet/>
      <dgm:spPr/>
      <dgm:t>
        <a:bodyPr/>
        <a:lstStyle/>
        <a:p>
          <a:endParaRPr lang="en-US" sz="1400"/>
        </a:p>
      </dgm:t>
    </dgm:pt>
    <dgm:pt modelId="{714FEF00-2F1E-4F49-BBE9-9021416DE15D}">
      <dgm:prSet phldrT="[Text]" custT="1"/>
      <dgm:spPr/>
      <dgm:t>
        <a:bodyPr/>
        <a:lstStyle/>
        <a:p>
          <a:r>
            <a:rPr lang="en-US" sz="1400"/>
            <a:t>Estimate age patterns from administrative and survey data</a:t>
          </a:r>
        </a:p>
      </dgm:t>
    </dgm:pt>
    <dgm:pt modelId="{570E120C-B17C-4E7A-B5C5-15BAE4B1634D}" type="parTrans" cxnId="{9C9445A5-299E-4852-A726-6E524BFB9ECC}">
      <dgm:prSet/>
      <dgm:spPr/>
      <dgm:t>
        <a:bodyPr/>
        <a:lstStyle/>
        <a:p>
          <a:endParaRPr lang="en-US" sz="1400"/>
        </a:p>
      </dgm:t>
    </dgm:pt>
    <dgm:pt modelId="{E7383BA9-8DBD-4D7C-BC8B-7D8D6AD8ED37}" type="sibTrans" cxnId="{9C9445A5-299E-4852-A726-6E524BFB9ECC}">
      <dgm:prSet/>
      <dgm:spPr/>
      <dgm:t>
        <a:bodyPr/>
        <a:lstStyle/>
        <a:p>
          <a:endParaRPr lang="en-US" sz="1400"/>
        </a:p>
      </dgm:t>
    </dgm:pt>
    <dgm:pt modelId="{15D0B84A-D6F4-461E-9B31-5AEBD9599210}">
      <dgm:prSet phldrT="[Text]" custT="1"/>
      <dgm:spPr/>
      <dgm:t>
        <a:bodyPr/>
        <a:lstStyle/>
        <a:p>
          <a:r>
            <a:rPr lang="en-US" sz="1400" dirty="0"/>
            <a:t>Public Age Reallocations </a:t>
          </a:r>
        </a:p>
        <a:p>
          <a:r>
            <a:rPr lang="en-US" sz="1400" dirty="0"/>
            <a:t>(</a:t>
          </a:r>
          <a:r>
            <a:rPr lang="en-US" sz="1400" dirty="0" err="1"/>
            <a:t>Ch</a:t>
          </a:r>
          <a:r>
            <a:rPr lang="en-US" sz="1400" dirty="0"/>
            <a:t> </a:t>
          </a:r>
          <a:r>
            <a:rPr lang="en-US" sz="1400" dirty="0" smtClean="0"/>
            <a:t>6)</a:t>
          </a:r>
          <a:endParaRPr lang="en-US" sz="1400" dirty="0"/>
        </a:p>
      </dgm:t>
    </dgm:pt>
    <dgm:pt modelId="{9DBC2139-C3AB-4A43-AA46-D76288AB7EDA}" type="parTrans" cxnId="{BF230812-4C4B-491A-9C5E-0621021D2330}">
      <dgm:prSet/>
      <dgm:spPr/>
      <dgm:t>
        <a:bodyPr/>
        <a:lstStyle/>
        <a:p>
          <a:endParaRPr lang="en-US" sz="1400"/>
        </a:p>
      </dgm:t>
    </dgm:pt>
    <dgm:pt modelId="{E959A026-4E31-468F-8820-92DE0EED53ED}" type="sibTrans" cxnId="{BF230812-4C4B-491A-9C5E-0621021D2330}">
      <dgm:prSet/>
      <dgm:spPr/>
      <dgm:t>
        <a:bodyPr/>
        <a:lstStyle/>
        <a:p>
          <a:endParaRPr lang="en-US" sz="1400"/>
        </a:p>
      </dgm:t>
    </dgm:pt>
    <dgm:pt modelId="{BE3901AC-D2AD-439A-A65C-8BD75EE81388}">
      <dgm:prSet phldrT="[Text]" custT="1"/>
      <dgm:spPr/>
      <dgm:t>
        <a:bodyPr/>
        <a:lstStyle/>
        <a:p>
          <a:r>
            <a:rPr lang="en-US" sz="1400" dirty="0"/>
            <a:t>Calculate macro controls for </a:t>
          </a:r>
          <a:r>
            <a:rPr lang="en-US" sz="1400" dirty="0" smtClean="0"/>
            <a:t>private </a:t>
          </a:r>
          <a:r>
            <a:rPr lang="en-US" sz="1400" dirty="0"/>
            <a:t>reallocations (transfers, asset income and saving) </a:t>
          </a:r>
        </a:p>
      </dgm:t>
    </dgm:pt>
    <dgm:pt modelId="{179F126E-9F42-4CBD-AB25-0F0BC1C469E0}" type="parTrans" cxnId="{4B4D4E93-09BB-4676-B156-9BBD1C6CD6F9}">
      <dgm:prSet/>
      <dgm:spPr/>
      <dgm:t>
        <a:bodyPr/>
        <a:lstStyle/>
        <a:p>
          <a:endParaRPr lang="en-US" sz="1400"/>
        </a:p>
      </dgm:t>
    </dgm:pt>
    <dgm:pt modelId="{24A03699-494C-4D84-B02D-F6BF43EE94C6}" type="sibTrans" cxnId="{4B4D4E93-09BB-4676-B156-9BBD1C6CD6F9}">
      <dgm:prSet/>
      <dgm:spPr/>
      <dgm:t>
        <a:bodyPr/>
        <a:lstStyle/>
        <a:p>
          <a:endParaRPr lang="en-US" sz="1400"/>
        </a:p>
      </dgm:t>
    </dgm:pt>
    <dgm:pt modelId="{5C2EBE18-B254-4A3F-B775-D69E8C8B6056}">
      <dgm:prSet phldrT="[Text]" custT="1"/>
      <dgm:spPr/>
      <dgm:t>
        <a:bodyPr/>
        <a:lstStyle/>
        <a:p>
          <a:r>
            <a:rPr lang="en-US" sz="1400"/>
            <a:t>Estimate components of intra-household transfers from already estimated profiles and sharing algorithm</a:t>
          </a:r>
        </a:p>
      </dgm:t>
    </dgm:pt>
    <dgm:pt modelId="{299921E6-056D-4589-9172-21F985462921}" type="parTrans" cxnId="{63310261-DDF8-44E0-A985-973D4731979E}">
      <dgm:prSet/>
      <dgm:spPr/>
      <dgm:t>
        <a:bodyPr/>
        <a:lstStyle/>
        <a:p>
          <a:endParaRPr lang="en-US" sz="1400"/>
        </a:p>
      </dgm:t>
    </dgm:pt>
    <dgm:pt modelId="{9A6E1B37-D398-4009-BB06-6CF9BADC1E66}" type="sibTrans" cxnId="{63310261-DDF8-44E0-A985-973D4731979E}">
      <dgm:prSet/>
      <dgm:spPr/>
      <dgm:t>
        <a:bodyPr/>
        <a:lstStyle/>
        <a:p>
          <a:endParaRPr lang="en-US" sz="1400"/>
        </a:p>
      </dgm:t>
    </dgm:pt>
    <dgm:pt modelId="{6A4AA64A-C893-45B0-9DC0-0D288D961192}">
      <dgm:prSet phldrT="[Text]" custT="1"/>
      <dgm:spPr/>
      <dgm:t>
        <a:bodyPr/>
        <a:lstStyle/>
        <a:p>
          <a:r>
            <a:rPr lang="en-US" sz="1400"/>
            <a:t>Obtain data permissions and copies of datasets</a:t>
          </a:r>
        </a:p>
      </dgm:t>
    </dgm:pt>
    <dgm:pt modelId="{41044403-93D3-43C2-9B70-B27399E0817D}" type="parTrans" cxnId="{9822738D-0E80-4691-9494-3C310B80D0EC}">
      <dgm:prSet/>
      <dgm:spPr/>
      <dgm:t>
        <a:bodyPr/>
        <a:lstStyle/>
        <a:p>
          <a:endParaRPr lang="en-US" sz="1400"/>
        </a:p>
      </dgm:t>
    </dgm:pt>
    <dgm:pt modelId="{7E497CDA-AF87-4018-B12C-494911EFB824}" type="sibTrans" cxnId="{9822738D-0E80-4691-9494-3C310B80D0EC}">
      <dgm:prSet/>
      <dgm:spPr/>
      <dgm:t>
        <a:bodyPr/>
        <a:lstStyle/>
        <a:p>
          <a:endParaRPr lang="en-US" sz="1400"/>
        </a:p>
      </dgm:t>
    </dgm:pt>
    <dgm:pt modelId="{CC01116F-3CEE-49A7-BA79-94F630539BFC}">
      <dgm:prSet phldrT="[Text]" custT="1"/>
      <dgm:spPr/>
      <dgm:t>
        <a:bodyPr/>
        <a:lstStyle/>
        <a:p>
          <a:r>
            <a:rPr lang="en-US" sz="1400"/>
            <a:t>Evaluate data quality, coverage, usability</a:t>
          </a:r>
        </a:p>
      </dgm:t>
    </dgm:pt>
    <dgm:pt modelId="{ABA8C96A-8F24-475B-9066-6E60D7284E66}" type="parTrans" cxnId="{8F74423E-FCA0-46EA-BD60-A5C77D504C63}">
      <dgm:prSet/>
      <dgm:spPr/>
      <dgm:t>
        <a:bodyPr/>
        <a:lstStyle/>
        <a:p>
          <a:endParaRPr lang="en-US" sz="1400"/>
        </a:p>
      </dgm:t>
    </dgm:pt>
    <dgm:pt modelId="{ECC3BE6E-F711-42C1-AD2F-58E1E00C995A}" type="sibTrans" cxnId="{8F74423E-FCA0-46EA-BD60-A5C77D504C63}">
      <dgm:prSet/>
      <dgm:spPr/>
      <dgm:t>
        <a:bodyPr/>
        <a:lstStyle/>
        <a:p>
          <a:endParaRPr lang="en-US" sz="1400"/>
        </a:p>
      </dgm:t>
    </dgm:pt>
    <dgm:pt modelId="{371219F7-F16F-4165-BBE1-032E274BD9AB}">
      <dgm:prSet phldrT="[Text]" custT="1"/>
      <dgm:spPr/>
      <dgm:t>
        <a:bodyPr/>
        <a:lstStyle/>
        <a:p>
          <a:r>
            <a:rPr lang="en-US" sz="1400"/>
            <a:t>Smooth, adjust to controls, and evaluate </a:t>
          </a:r>
        </a:p>
      </dgm:t>
    </dgm:pt>
    <dgm:pt modelId="{AAC0240B-269D-4DBF-A61C-2B94198A202E}" type="parTrans" cxnId="{108FE12A-F972-455E-A6CC-275B5400B952}">
      <dgm:prSet/>
      <dgm:spPr/>
      <dgm:t>
        <a:bodyPr/>
        <a:lstStyle/>
        <a:p>
          <a:endParaRPr lang="en-US" sz="1400"/>
        </a:p>
      </dgm:t>
    </dgm:pt>
    <dgm:pt modelId="{4ADD2CF4-62AB-4606-A7C4-C44686174F98}" type="sibTrans" cxnId="{108FE12A-F972-455E-A6CC-275B5400B952}">
      <dgm:prSet/>
      <dgm:spPr/>
      <dgm:t>
        <a:bodyPr/>
        <a:lstStyle/>
        <a:p>
          <a:endParaRPr lang="en-US" sz="1400"/>
        </a:p>
      </dgm:t>
    </dgm:pt>
    <dgm:pt modelId="{ED6810C5-4033-4655-A71D-8308C7E6FE56}">
      <dgm:prSet phldrT="[Text]" custT="1"/>
      <dgm:spPr/>
      <dgm:t>
        <a:bodyPr/>
        <a:lstStyle/>
        <a:p>
          <a:r>
            <a:rPr lang="en-US" sz="1400" dirty="0"/>
            <a:t>Private Age Reallocations</a:t>
          </a:r>
        </a:p>
        <a:p>
          <a:r>
            <a:rPr lang="en-US" sz="1400" dirty="0"/>
            <a:t> (</a:t>
          </a:r>
          <a:r>
            <a:rPr lang="en-US" sz="1400" dirty="0" err="1"/>
            <a:t>Ch</a:t>
          </a:r>
          <a:r>
            <a:rPr lang="en-US" sz="1400" dirty="0"/>
            <a:t> </a:t>
          </a:r>
          <a:r>
            <a:rPr lang="en-US" sz="1400" dirty="0" smtClean="0"/>
            <a:t>7)</a:t>
          </a:r>
          <a:endParaRPr lang="en-US" sz="1400" dirty="0"/>
        </a:p>
      </dgm:t>
    </dgm:pt>
    <dgm:pt modelId="{2E2E639A-DDCE-4F94-834E-7546D26BCB8E}" type="parTrans" cxnId="{5E46A6FB-C78D-4DAE-B0DE-06DCA464E80A}">
      <dgm:prSet/>
      <dgm:spPr/>
      <dgm:t>
        <a:bodyPr/>
        <a:lstStyle/>
        <a:p>
          <a:endParaRPr lang="en-US" sz="1400"/>
        </a:p>
      </dgm:t>
    </dgm:pt>
    <dgm:pt modelId="{263FB520-8656-4C81-A26F-337F984A4BD2}" type="sibTrans" cxnId="{5E46A6FB-C78D-4DAE-B0DE-06DCA464E80A}">
      <dgm:prSet/>
      <dgm:spPr/>
      <dgm:t>
        <a:bodyPr/>
        <a:lstStyle/>
        <a:p>
          <a:endParaRPr lang="en-US" sz="1400"/>
        </a:p>
      </dgm:t>
    </dgm:pt>
    <dgm:pt modelId="{D25A4538-8FBA-427B-BA37-ECB1A4F9849F}">
      <dgm:prSet phldrT="[Text]" custT="1"/>
      <dgm:spPr/>
      <dgm:t>
        <a:bodyPr/>
        <a:lstStyle/>
        <a:p>
          <a:r>
            <a:rPr lang="en-US" sz="1400" dirty="0"/>
            <a:t>Calculate macro controls </a:t>
          </a:r>
          <a:r>
            <a:rPr lang="en-US" sz="1400"/>
            <a:t>for </a:t>
          </a:r>
          <a:r>
            <a:rPr lang="en-US" sz="1400" smtClean="0"/>
            <a:t>public </a:t>
          </a:r>
          <a:r>
            <a:rPr lang="en-US" sz="1400" dirty="0"/>
            <a:t>reallocations (transfers, asset income and saving)</a:t>
          </a:r>
        </a:p>
      </dgm:t>
    </dgm:pt>
    <dgm:pt modelId="{10E35842-3E19-4FDD-B43D-2602A57CED18}" type="parTrans" cxnId="{0DB3C730-AB4C-4E2D-870F-17E689B0B1B0}">
      <dgm:prSet/>
      <dgm:spPr/>
      <dgm:t>
        <a:bodyPr/>
        <a:lstStyle/>
        <a:p>
          <a:endParaRPr lang="en-US" sz="1400"/>
        </a:p>
      </dgm:t>
    </dgm:pt>
    <dgm:pt modelId="{D0E66524-693F-421C-AE82-0547BAB7724D}" type="sibTrans" cxnId="{0DB3C730-AB4C-4E2D-870F-17E689B0B1B0}">
      <dgm:prSet/>
      <dgm:spPr/>
      <dgm:t>
        <a:bodyPr/>
        <a:lstStyle/>
        <a:p>
          <a:endParaRPr lang="en-US" sz="1400"/>
        </a:p>
      </dgm:t>
    </dgm:pt>
    <dgm:pt modelId="{002BC200-B915-4BB6-A5B4-40686F748AFD}">
      <dgm:prSet phldrT="[Text]" custT="1"/>
      <dgm:spPr/>
      <dgm:t>
        <a:bodyPr/>
        <a:lstStyle/>
        <a:p>
          <a:r>
            <a:rPr lang="en-US" sz="1400"/>
            <a:t>If you have extensive, detailed national account data, you may want to calculate all macro controls at this time to make sure your macro controls satisfy the flow constraint (See Appendix C)</a:t>
          </a:r>
        </a:p>
      </dgm:t>
    </dgm:pt>
    <dgm:pt modelId="{5A0495C3-59A9-454F-A782-50521FA64EE1}" type="parTrans" cxnId="{1FEAA066-90E1-48DC-90A4-E1D04D72F1CD}">
      <dgm:prSet/>
      <dgm:spPr/>
      <dgm:t>
        <a:bodyPr/>
        <a:lstStyle/>
        <a:p>
          <a:endParaRPr lang="en-US" sz="1400"/>
        </a:p>
      </dgm:t>
    </dgm:pt>
    <dgm:pt modelId="{F7CBCFC6-D0D8-433D-B362-2C6861FA89B1}" type="sibTrans" cxnId="{1FEAA066-90E1-48DC-90A4-E1D04D72F1CD}">
      <dgm:prSet/>
      <dgm:spPr/>
      <dgm:t>
        <a:bodyPr/>
        <a:lstStyle/>
        <a:p>
          <a:endParaRPr lang="en-US" sz="1400"/>
        </a:p>
      </dgm:t>
    </dgm:pt>
    <dgm:pt modelId="{5252F5C4-1D3D-41DC-B56D-F0F6FFCCC29C}">
      <dgm:prSet phldrT="[Text]" custT="1"/>
      <dgm:spPr/>
      <dgm:t>
        <a:bodyPr/>
        <a:lstStyle/>
        <a:p>
          <a:r>
            <a:rPr lang="en-US" sz="1400"/>
            <a:t>Estimate age shapes for these variables from administrative and survey data</a:t>
          </a:r>
          <a:endParaRPr lang="en-US" sz="1400">
            <a:solidFill>
              <a:srgbClr val="FF0000"/>
            </a:solidFill>
          </a:endParaRPr>
        </a:p>
      </dgm:t>
    </dgm:pt>
    <dgm:pt modelId="{610BA304-B460-4057-907A-2127BB882C56}" type="parTrans" cxnId="{C34F6A62-3814-4C63-9751-E69703B6502E}">
      <dgm:prSet/>
      <dgm:spPr/>
      <dgm:t>
        <a:bodyPr/>
        <a:lstStyle/>
        <a:p>
          <a:endParaRPr lang="en-US" sz="1400"/>
        </a:p>
      </dgm:t>
    </dgm:pt>
    <dgm:pt modelId="{6DEF3AD8-2531-4CBC-910D-A5C725A8F367}" type="sibTrans" cxnId="{C34F6A62-3814-4C63-9751-E69703B6502E}">
      <dgm:prSet/>
      <dgm:spPr/>
      <dgm:t>
        <a:bodyPr/>
        <a:lstStyle/>
        <a:p>
          <a:endParaRPr lang="en-US" sz="1400"/>
        </a:p>
      </dgm:t>
    </dgm:pt>
    <dgm:pt modelId="{B88EF85F-6A25-4423-9573-9CD6A5905438}">
      <dgm:prSet phldrT="[Text]" custT="1"/>
      <dgm:spPr/>
      <dgm:t>
        <a:bodyPr/>
        <a:lstStyle/>
        <a:p>
          <a:r>
            <a:rPr lang="en-US" sz="1400"/>
            <a:t>Smooth, adjust to controls, and evaluate</a:t>
          </a:r>
        </a:p>
      </dgm:t>
    </dgm:pt>
    <dgm:pt modelId="{632A63F5-7EF6-4B0C-B1DC-882F14B6CFD7}" type="parTrans" cxnId="{018B883B-1EF3-448F-941C-7B5C4BD880B2}">
      <dgm:prSet/>
      <dgm:spPr/>
      <dgm:t>
        <a:bodyPr/>
        <a:lstStyle/>
        <a:p>
          <a:endParaRPr lang="en-US" sz="1400"/>
        </a:p>
      </dgm:t>
    </dgm:pt>
    <dgm:pt modelId="{68FC0313-4185-438B-80B7-6EE254B240D0}" type="sibTrans" cxnId="{018B883B-1EF3-448F-941C-7B5C4BD880B2}">
      <dgm:prSet/>
      <dgm:spPr/>
      <dgm:t>
        <a:bodyPr/>
        <a:lstStyle/>
        <a:p>
          <a:endParaRPr lang="en-US" sz="1400"/>
        </a:p>
      </dgm:t>
    </dgm:pt>
    <dgm:pt modelId="{0C6B3147-26DD-4524-9853-FE231FDA999D}">
      <dgm:prSet phldrT="[Text]" custT="1"/>
      <dgm:spPr/>
      <dgm:t>
        <a:bodyPr/>
        <a:lstStyle/>
        <a:p>
          <a:r>
            <a:rPr lang="en-US" sz="1400"/>
            <a:t>Estimate age shapes for these variables from survey data</a:t>
          </a:r>
        </a:p>
      </dgm:t>
    </dgm:pt>
    <dgm:pt modelId="{EF2FF789-0ED0-4976-9A1E-C82ABE2A5E61}" type="parTrans" cxnId="{97718F98-52A6-464F-B301-84C8A5A3805E}">
      <dgm:prSet/>
      <dgm:spPr/>
      <dgm:t>
        <a:bodyPr/>
        <a:lstStyle/>
        <a:p>
          <a:endParaRPr lang="en-US" sz="1400"/>
        </a:p>
      </dgm:t>
    </dgm:pt>
    <dgm:pt modelId="{60980A43-D96F-407A-80E0-3CC93F55E086}" type="sibTrans" cxnId="{97718F98-52A6-464F-B301-84C8A5A3805E}">
      <dgm:prSet/>
      <dgm:spPr/>
      <dgm:t>
        <a:bodyPr/>
        <a:lstStyle/>
        <a:p>
          <a:endParaRPr lang="en-US" sz="1400"/>
        </a:p>
      </dgm:t>
    </dgm:pt>
    <dgm:pt modelId="{3E657F4F-DD14-4C6D-89F0-A8AD6D6D31C2}">
      <dgm:prSet phldrT="[Text]" custT="1"/>
      <dgm:spPr/>
      <dgm:t>
        <a:bodyPr/>
        <a:lstStyle/>
        <a:p>
          <a:r>
            <a:rPr lang="en-US" sz="1400" dirty="0"/>
            <a:t>Estimate private saving as the balancing item </a:t>
          </a:r>
          <a:endParaRPr lang="en-US" sz="1400" dirty="0">
            <a:solidFill>
              <a:srgbClr val="FF0000"/>
            </a:solidFill>
          </a:endParaRPr>
        </a:p>
      </dgm:t>
    </dgm:pt>
    <dgm:pt modelId="{66101C31-DF8E-48B7-86C9-532F4365F56C}" type="parTrans" cxnId="{F425E875-D902-4A43-910B-790FFC943859}">
      <dgm:prSet/>
      <dgm:spPr/>
      <dgm:t>
        <a:bodyPr/>
        <a:lstStyle/>
        <a:p>
          <a:endParaRPr lang="en-US" sz="1400"/>
        </a:p>
      </dgm:t>
    </dgm:pt>
    <dgm:pt modelId="{66AA1D0E-1BA9-47FC-A320-B78E2C73E195}" type="sibTrans" cxnId="{F425E875-D902-4A43-910B-790FFC943859}">
      <dgm:prSet/>
      <dgm:spPr/>
      <dgm:t>
        <a:bodyPr/>
        <a:lstStyle/>
        <a:p>
          <a:endParaRPr lang="en-US" sz="1400"/>
        </a:p>
      </dgm:t>
    </dgm:pt>
    <dgm:pt modelId="{6565E12D-04A0-4C2C-BBDF-E6DC8CBDD1BB}">
      <dgm:prSet phldrT="[Text]" custT="1"/>
      <dgm:spPr/>
      <dgm:t>
        <a:bodyPr/>
        <a:lstStyle/>
        <a:p>
          <a:r>
            <a:rPr lang="en-US" sz="1400"/>
            <a:t>Smooth, adjust to controls, and evaulate</a:t>
          </a:r>
        </a:p>
      </dgm:t>
    </dgm:pt>
    <dgm:pt modelId="{64F7D790-9B27-4012-ABD8-27379B0AB4A5}" type="parTrans" cxnId="{F315FA06-EACB-4F6B-A193-6FE248ADA3E1}">
      <dgm:prSet/>
      <dgm:spPr/>
      <dgm:t>
        <a:bodyPr/>
        <a:lstStyle/>
        <a:p>
          <a:endParaRPr lang="en-US" sz="1400"/>
        </a:p>
      </dgm:t>
    </dgm:pt>
    <dgm:pt modelId="{0B8F93A1-B2DC-4973-8BB2-C779913F0990}" type="sibTrans" cxnId="{F315FA06-EACB-4F6B-A193-6FE248ADA3E1}">
      <dgm:prSet/>
      <dgm:spPr/>
      <dgm:t>
        <a:bodyPr/>
        <a:lstStyle/>
        <a:p>
          <a:endParaRPr lang="en-US" sz="1400"/>
        </a:p>
      </dgm:t>
    </dgm:pt>
    <dgm:pt modelId="{6F850F72-719B-4D92-95C6-7A42328279EB}">
      <dgm:prSet phldrT="[Text]" custT="1"/>
      <dgm:spPr/>
      <dgm:t>
        <a:bodyPr/>
        <a:lstStyle/>
        <a:p>
          <a:r>
            <a:rPr lang="en-US" sz="1400"/>
            <a:t>Smooth, adjust to modified control, evaulate</a:t>
          </a:r>
        </a:p>
      </dgm:t>
    </dgm:pt>
    <dgm:pt modelId="{95B20976-980F-4206-A3B1-E8021692166A}" type="parTrans" cxnId="{D80E03B6-A4D3-4A30-9F89-ED0DD32A7678}">
      <dgm:prSet/>
      <dgm:spPr/>
      <dgm:t>
        <a:bodyPr/>
        <a:lstStyle/>
        <a:p>
          <a:endParaRPr lang="en-US" sz="1400"/>
        </a:p>
      </dgm:t>
    </dgm:pt>
    <dgm:pt modelId="{05814AAB-47D3-471F-9444-F301A4D58194}" type="sibTrans" cxnId="{D80E03B6-A4D3-4A30-9F89-ED0DD32A7678}">
      <dgm:prSet/>
      <dgm:spPr/>
      <dgm:t>
        <a:bodyPr/>
        <a:lstStyle/>
        <a:p>
          <a:endParaRPr lang="en-US" sz="1400"/>
        </a:p>
      </dgm:t>
    </dgm:pt>
    <dgm:pt modelId="{BB8EC5FB-5983-4A4F-9209-DA178D019B72}" type="pres">
      <dgm:prSet presAssocID="{CD66EC06-CA71-4491-9001-BFC0D2F82420}" presName="linearFlow" presStyleCnt="0">
        <dgm:presLayoutVars>
          <dgm:dir/>
          <dgm:animLvl val="lvl"/>
          <dgm:resizeHandles val="exact"/>
        </dgm:presLayoutVars>
      </dgm:prSet>
      <dgm:spPr/>
      <dgm:t>
        <a:bodyPr/>
        <a:lstStyle/>
        <a:p>
          <a:endParaRPr lang="en-US"/>
        </a:p>
      </dgm:t>
    </dgm:pt>
    <dgm:pt modelId="{E17329F5-F124-408E-8408-32C4CA2BBF34}" type="pres">
      <dgm:prSet presAssocID="{55BD63DE-8BD7-4529-B947-4156CA0B31B3}" presName="composite" presStyleCnt="0"/>
      <dgm:spPr/>
    </dgm:pt>
    <dgm:pt modelId="{BC23149A-571D-4801-8378-83918197EF9B}" type="pres">
      <dgm:prSet presAssocID="{55BD63DE-8BD7-4529-B947-4156CA0B31B3}" presName="parentText" presStyleLbl="alignNode1" presStyleIdx="0" presStyleCnt="4">
        <dgm:presLayoutVars>
          <dgm:chMax val="1"/>
          <dgm:bulletEnabled val="1"/>
        </dgm:presLayoutVars>
      </dgm:prSet>
      <dgm:spPr/>
      <dgm:t>
        <a:bodyPr/>
        <a:lstStyle/>
        <a:p>
          <a:endParaRPr lang="en-US"/>
        </a:p>
      </dgm:t>
    </dgm:pt>
    <dgm:pt modelId="{034A8ACB-14E1-468A-87FB-4E7DD2510E7E}" type="pres">
      <dgm:prSet presAssocID="{55BD63DE-8BD7-4529-B947-4156CA0B31B3}" presName="descendantText" presStyleLbl="alignAcc1" presStyleIdx="0" presStyleCnt="4">
        <dgm:presLayoutVars>
          <dgm:bulletEnabled val="1"/>
        </dgm:presLayoutVars>
      </dgm:prSet>
      <dgm:spPr/>
      <dgm:t>
        <a:bodyPr/>
        <a:lstStyle/>
        <a:p>
          <a:endParaRPr lang="en-US"/>
        </a:p>
      </dgm:t>
    </dgm:pt>
    <dgm:pt modelId="{1FD1CBA0-992E-4826-A376-F51B2523A947}" type="pres">
      <dgm:prSet presAssocID="{B6F067F8-88DC-40F6-8C66-EC42470C569B}" presName="sp" presStyleCnt="0"/>
      <dgm:spPr/>
    </dgm:pt>
    <dgm:pt modelId="{5E1FF0EC-DE4D-46DE-B1DC-88BB2C02DA1E}" type="pres">
      <dgm:prSet presAssocID="{DC251CD3-C52D-4FFB-846B-A80CA64DFBBD}" presName="composite" presStyleCnt="0"/>
      <dgm:spPr/>
    </dgm:pt>
    <dgm:pt modelId="{E0646F66-0E75-4087-8B8A-6C3AE48B6198}" type="pres">
      <dgm:prSet presAssocID="{DC251CD3-C52D-4FFB-846B-A80CA64DFBBD}" presName="parentText" presStyleLbl="alignNode1" presStyleIdx="1" presStyleCnt="4">
        <dgm:presLayoutVars>
          <dgm:chMax val="1"/>
          <dgm:bulletEnabled val="1"/>
        </dgm:presLayoutVars>
      </dgm:prSet>
      <dgm:spPr/>
      <dgm:t>
        <a:bodyPr/>
        <a:lstStyle/>
        <a:p>
          <a:endParaRPr lang="en-US"/>
        </a:p>
      </dgm:t>
    </dgm:pt>
    <dgm:pt modelId="{94E55C1E-C14F-4CB5-94C5-36998D662DBC}" type="pres">
      <dgm:prSet presAssocID="{DC251CD3-C52D-4FFB-846B-A80CA64DFBBD}" presName="descendantText" presStyleLbl="alignAcc1" presStyleIdx="1" presStyleCnt="4" custScaleY="114980">
        <dgm:presLayoutVars>
          <dgm:bulletEnabled val="1"/>
        </dgm:presLayoutVars>
      </dgm:prSet>
      <dgm:spPr/>
      <dgm:t>
        <a:bodyPr/>
        <a:lstStyle/>
        <a:p>
          <a:endParaRPr lang="en-US"/>
        </a:p>
      </dgm:t>
    </dgm:pt>
    <dgm:pt modelId="{52FDA0DD-65F4-43E4-AD22-BDFFA98C6476}" type="pres">
      <dgm:prSet presAssocID="{418D26C4-4E9A-4B27-98C9-6D3DCABA76BB}" presName="sp" presStyleCnt="0"/>
      <dgm:spPr/>
    </dgm:pt>
    <dgm:pt modelId="{DE3225E2-65F7-4074-BF75-53725F7E3878}" type="pres">
      <dgm:prSet presAssocID="{15D0B84A-D6F4-461E-9B31-5AEBD9599210}" presName="composite" presStyleCnt="0"/>
      <dgm:spPr/>
    </dgm:pt>
    <dgm:pt modelId="{000CB213-D114-4AF2-888D-61CD4ECD0CB3}" type="pres">
      <dgm:prSet presAssocID="{15D0B84A-D6F4-461E-9B31-5AEBD9599210}" presName="parentText" presStyleLbl="alignNode1" presStyleIdx="2" presStyleCnt="4">
        <dgm:presLayoutVars>
          <dgm:chMax val="1"/>
          <dgm:bulletEnabled val="1"/>
        </dgm:presLayoutVars>
      </dgm:prSet>
      <dgm:spPr/>
      <dgm:t>
        <a:bodyPr/>
        <a:lstStyle/>
        <a:p>
          <a:endParaRPr lang="en-US"/>
        </a:p>
      </dgm:t>
    </dgm:pt>
    <dgm:pt modelId="{CE9848F8-34D1-4D9C-830E-9A11CD91518A}" type="pres">
      <dgm:prSet presAssocID="{15D0B84A-D6F4-461E-9B31-5AEBD9599210}" presName="descendantText" presStyleLbl="alignAcc1" presStyleIdx="2" presStyleCnt="4" custLinFactNeighborX="1232">
        <dgm:presLayoutVars>
          <dgm:bulletEnabled val="1"/>
        </dgm:presLayoutVars>
      </dgm:prSet>
      <dgm:spPr/>
      <dgm:t>
        <a:bodyPr/>
        <a:lstStyle/>
        <a:p>
          <a:endParaRPr lang="en-US"/>
        </a:p>
      </dgm:t>
    </dgm:pt>
    <dgm:pt modelId="{828920D7-8137-427E-9450-543F8CFDD031}" type="pres">
      <dgm:prSet presAssocID="{E959A026-4E31-468F-8820-92DE0EED53ED}" presName="sp" presStyleCnt="0"/>
      <dgm:spPr/>
    </dgm:pt>
    <dgm:pt modelId="{834845F5-0617-4AFD-A80F-17DE6D3C9648}" type="pres">
      <dgm:prSet presAssocID="{ED6810C5-4033-4655-A71D-8308C7E6FE56}" presName="composite" presStyleCnt="0"/>
      <dgm:spPr/>
    </dgm:pt>
    <dgm:pt modelId="{F6747122-3C3A-4623-A28E-C1D10BC8A7B5}" type="pres">
      <dgm:prSet presAssocID="{ED6810C5-4033-4655-A71D-8308C7E6FE56}" presName="parentText" presStyleLbl="alignNode1" presStyleIdx="3" presStyleCnt="4">
        <dgm:presLayoutVars>
          <dgm:chMax val="1"/>
          <dgm:bulletEnabled val="1"/>
        </dgm:presLayoutVars>
      </dgm:prSet>
      <dgm:spPr/>
      <dgm:t>
        <a:bodyPr/>
        <a:lstStyle/>
        <a:p>
          <a:endParaRPr lang="en-US"/>
        </a:p>
      </dgm:t>
    </dgm:pt>
    <dgm:pt modelId="{DF206690-6428-415E-A3BB-414446E8C3F5}" type="pres">
      <dgm:prSet presAssocID="{ED6810C5-4033-4655-A71D-8308C7E6FE56}" presName="descendantText" presStyleLbl="alignAcc1" presStyleIdx="3" presStyleCnt="4" custScaleY="139673">
        <dgm:presLayoutVars>
          <dgm:bulletEnabled val="1"/>
        </dgm:presLayoutVars>
      </dgm:prSet>
      <dgm:spPr/>
      <dgm:t>
        <a:bodyPr/>
        <a:lstStyle/>
        <a:p>
          <a:endParaRPr lang="en-US"/>
        </a:p>
      </dgm:t>
    </dgm:pt>
  </dgm:ptLst>
  <dgm:cxnLst>
    <dgm:cxn modelId="{72DEA4E2-2623-417D-8F39-7178850C7C9C}" type="presOf" srcId="{FC130CA4-54F9-40B4-B580-73164B65C15D}" destId="{94E55C1E-C14F-4CB5-94C5-36998D662DBC}" srcOrd="0" destOrd="0" presId="urn:microsoft.com/office/officeart/2005/8/layout/chevron2"/>
    <dgm:cxn modelId="{F425E875-D902-4A43-910B-790FFC943859}" srcId="{ED6810C5-4033-4655-A71D-8308C7E6FE56}" destId="{3E657F4F-DD14-4C6D-89F0-A8AD6D6D31C2}" srcOrd="5" destOrd="0" parTransId="{66101C31-DF8E-48B7-86C9-532F4365F56C}" sibTransId="{66AA1D0E-1BA9-47FC-A320-B78E2C73E195}"/>
    <dgm:cxn modelId="{BFBA3F07-BA3F-49F6-85FE-59DE21CB0092}" type="presOf" srcId="{002BC200-B915-4BB6-A5B4-40686F748AFD}" destId="{94E55C1E-C14F-4CB5-94C5-36998D662DBC}" srcOrd="0" destOrd="1" presId="urn:microsoft.com/office/officeart/2005/8/layout/chevron2"/>
    <dgm:cxn modelId="{D626DCB0-DA92-4B4A-9F8E-DE8CFCBF978E}" type="presOf" srcId="{DC251CD3-C52D-4FFB-846B-A80CA64DFBBD}" destId="{E0646F66-0E75-4087-8B8A-6C3AE48B6198}" srcOrd="0" destOrd="0" presId="urn:microsoft.com/office/officeart/2005/8/layout/chevron2"/>
    <dgm:cxn modelId="{97A0F7AD-AB33-4E9B-B117-1BF48C884D2E}" type="presOf" srcId="{0C6B3147-26DD-4524-9853-FE231FDA999D}" destId="{DF206690-6428-415E-A3BB-414446E8C3F5}" srcOrd="0" destOrd="1" presId="urn:microsoft.com/office/officeart/2005/8/layout/chevron2"/>
    <dgm:cxn modelId="{20ECA35E-8AA5-4DF1-8AE1-80C5857AD925}" type="presOf" srcId="{ED6810C5-4033-4655-A71D-8308C7E6FE56}" destId="{F6747122-3C3A-4623-A28E-C1D10BC8A7B5}" srcOrd="0" destOrd="0" presId="urn:microsoft.com/office/officeart/2005/8/layout/chevron2"/>
    <dgm:cxn modelId="{C34F6A62-3814-4C63-9751-E69703B6502E}" srcId="{15D0B84A-D6F4-461E-9B31-5AEBD9599210}" destId="{5252F5C4-1D3D-41DC-B56D-F0F6FFCCC29C}" srcOrd="1" destOrd="0" parTransId="{610BA304-B460-4057-907A-2127BB882C56}" sibTransId="{6DEF3AD8-2531-4CBC-910D-A5C725A8F367}"/>
    <dgm:cxn modelId="{0B14D5F0-23DC-4F1F-BBC9-6085CC46474E}" srcId="{CD66EC06-CA71-4491-9001-BFC0D2F82420}" destId="{55BD63DE-8BD7-4529-B947-4156CA0B31B3}" srcOrd="0" destOrd="0" parTransId="{6D52DA9C-F4E5-4CF2-9173-3DD8F52E4226}" sibTransId="{B6F067F8-88DC-40F6-8C66-EC42470C569B}"/>
    <dgm:cxn modelId="{FA2298FA-EDE3-4367-A1A7-A93D5804269A}" type="presOf" srcId="{15D0B84A-D6F4-461E-9B31-5AEBD9599210}" destId="{000CB213-D114-4AF2-888D-61CD4ECD0CB3}" srcOrd="0" destOrd="0" presId="urn:microsoft.com/office/officeart/2005/8/layout/chevron2"/>
    <dgm:cxn modelId="{9822738D-0E80-4691-9494-3C310B80D0EC}" srcId="{55BD63DE-8BD7-4529-B947-4156CA0B31B3}" destId="{6A4AA64A-C893-45B0-9DC0-0D288D961192}" srcOrd="2" destOrd="0" parTransId="{41044403-93D3-43C2-9B70-B27399E0817D}" sibTransId="{7E497CDA-AF87-4018-B12C-494911EFB824}"/>
    <dgm:cxn modelId="{DCA89B71-8FF7-4709-94D5-DBEC00255F9A}" type="presOf" srcId="{CC01116F-3CEE-49A7-BA79-94F630539BFC}" destId="{034A8ACB-14E1-468A-87FB-4E7DD2510E7E}" srcOrd="0" destOrd="3" presId="urn:microsoft.com/office/officeart/2005/8/layout/chevron2"/>
    <dgm:cxn modelId="{F768A172-7309-4FA3-842C-D67045EFFC5D}" type="presOf" srcId="{714FEF00-2F1E-4F49-BBE9-9021416DE15D}" destId="{94E55C1E-C14F-4CB5-94C5-36998D662DBC}" srcOrd="0" destOrd="2" presId="urn:microsoft.com/office/officeart/2005/8/layout/chevron2"/>
    <dgm:cxn modelId="{082EE1B7-D7B8-4C07-896E-A5BDE4CD9810}" type="presOf" srcId="{5252F5C4-1D3D-41DC-B56D-F0F6FFCCC29C}" destId="{CE9848F8-34D1-4D9C-830E-9A11CD91518A}" srcOrd="0" destOrd="1" presId="urn:microsoft.com/office/officeart/2005/8/layout/chevron2"/>
    <dgm:cxn modelId="{168125B4-005E-464E-8D8F-6DD81CE8A4AA}" type="presOf" srcId="{B88EF85F-6A25-4423-9573-9CD6A5905438}" destId="{CE9848F8-34D1-4D9C-830E-9A11CD91518A}" srcOrd="0" destOrd="2" presId="urn:microsoft.com/office/officeart/2005/8/layout/chevron2"/>
    <dgm:cxn modelId="{0DB3C730-AB4C-4E2D-870F-17E689B0B1B0}" srcId="{15D0B84A-D6F4-461E-9B31-5AEBD9599210}" destId="{D25A4538-8FBA-427B-BA37-ECB1A4F9849F}" srcOrd="0" destOrd="0" parTransId="{10E35842-3E19-4FDD-B43D-2602A57CED18}" sibTransId="{D0E66524-693F-421C-AE82-0547BAB7724D}"/>
    <dgm:cxn modelId="{F0807620-7192-4778-9C8A-8158C62C2BAD}" type="presOf" srcId="{6565E12D-04A0-4C2C-BBDF-E6DC8CBDD1BB}" destId="{DF206690-6428-415E-A3BB-414446E8C3F5}" srcOrd="0" destOrd="2" presId="urn:microsoft.com/office/officeart/2005/8/layout/chevron2"/>
    <dgm:cxn modelId="{15BFC585-2C51-4EB7-AA18-FCF42FBEFA5D}" srcId="{DC251CD3-C52D-4FFB-846B-A80CA64DFBBD}" destId="{FC130CA4-54F9-40B4-B580-73164B65C15D}" srcOrd="0" destOrd="0" parTransId="{D0324DFA-A84E-4972-B26C-E3DF1AA17E7E}" sibTransId="{DA0A1EC6-6553-4387-9E45-2072BFF5FCC1}"/>
    <dgm:cxn modelId="{D80E03B6-A4D3-4A30-9F89-ED0DD32A7678}" srcId="{ED6810C5-4033-4655-A71D-8308C7E6FE56}" destId="{6F850F72-719B-4D92-95C6-7A42328279EB}" srcOrd="4" destOrd="0" parTransId="{95B20976-980F-4206-A3B1-E8021692166A}" sibTransId="{05814AAB-47D3-471F-9444-F301A4D58194}"/>
    <dgm:cxn modelId="{A72A3D61-4680-4848-9D5D-3C367F24FE11}" type="presOf" srcId="{0553532A-F959-476B-9349-72E96105487F}" destId="{034A8ACB-14E1-468A-87FB-4E7DD2510E7E}" srcOrd="0" destOrd="0" presId="urn:microsoft.com/office/officeart/2005/8/layout/chevron2"/>
    <dgm:cxn modelId="{928FC2C0-1F96-4A8B-9B53-624DD5EFEFFF}" srcId="{CD66EC06-CA71-4491-9001-BFC0D2F82420}" destId="{DC251CD3-C52D-4FFB-846B-A80CA64DFBBD}" srcOrd="1" destOrd="0" parTransId="{B96FDFC8-153B-4A89-AD08-2863125D46E8}" sibTransId="{418D26C4-4E9A-4B27-98C9-6D3DCABA76BB}"/>
    <dgm:cxn modelId="{643B25D0-231E-4C85-81B8-3989A7A1C470}" type="presOf" srcId="{BE3901AC-D2AD-439A-A65C-8BD75EE81388}" destId="{DF206690-6428-415E-A3BB-414446E8C3F5}" srcOrd="0" destOrd="0" presId="urn:microsoft.com/office/officeart/2005/8/layout/chevron2"/>
    <dgm:cxn modelId="{8BFA3FE7-6141-4547-B78A-E026A7D87F20}" type="presOf" srcId="{5C2EBE18-B254-4A3F-B775-D69E8C8B6056}" destId="{DF206690-6428-415E-A3BB-414446E8C3F5}" srcOrd="0" destOrd="3" presId="urn:microsoft.com/office/officeart/2005/8/layout/chevron2"/>
    <dgm:cxn modelId="{63310261-DDF8-44E0-A985-973D4731979E}" srcId="{ED6810C5-4033-4655-A71D-8308C7E6FE56}" destId="{5C2EBE18-B254-4A3F-B775-D69E8C8B6056}" srcOrd="3" destOrd="0" parTransId="{299921E6-056D-4589-9172-21F985462921}" sibTransId="{9A6E1B37-D398-4009-BB06-6CF9BADC1E66}"/>
    <dgm:cxn modelId="{1FEAA066-90E1-48DC-90A4-E1D04D72F1CD}" srcId="{DC251CD3-C52D-4FFB-846B-A80CA64DFBBD}" destId="{002BC200-B915-4BB6-A5B4-40686F748AFD}" srcOrd="1" destOrd="0" parTransId="{5A0495C3-59A9-454F-A782-50521FA64EE1}" sibTransId="{F7CBCFC6-D0D8-433D-B362-2C6861FA89B1}"/>
    <dgm:cxn modelId="{24414E9A-902D-4E31-BF9F-E0E35DBB76EF}" type="presOf" srcId="{7CA5377A-F9AC-4810-AB48-7137DE9F407A}" destId="{034A8ACB-14E1-468A-87FB-4E7DD2510E7E}" srcOrd="0" destOrd="1" presId="urn:microsoft.com/office/officeart/2005/8/layout/chevron2"/>
    <dgm:cxn modelId="{8F74423E-FCA0-46EA-BD60-A5C77D504C63}" srcId="{55BD63DE-8BD7-4529-B947-4156CA0B31B3}" destId="{CC01116F-3CEE-49A7-BA79-94F630539BFC}" srcOrd="3" destOrd="0" parTransId="{ABA8C96A-8F24-475B-9066-6E60D7284E66}" sibTransId="{ECC3BE6E-F711-42C1-AD2F-58E1E00C995A}"/>
    <dgm:cxn modelId="{BF230812-4C4B-491A-9C5E-0621021D2330}" srcId="{CD66EC06-CA71-4491-9001-BFC0D2F82420}" destId="{15D0B84A-D6F4-461E-9B31-5AEBD9599210}" srcOrd="2" destOrd="0" parTransId="{9DBC2139-C3AB-4A43-AA46-D76288AB7EDA}" sibTransId="{E959A026-4E31-468F-8820-92DE0EED53ED}"/>
    <dgm:cxn modelId="{9733814C-CF65-41C7-8480-E9D5654F6926}" srcId="{55BD63DE-8BD7-4529-B947-4156CA0B31B3}" destId="{0553532A-F959-476B-9349-72E96105487F}" srcOrd="0" destOrd="0" parTransId="{45FF3E44-2C88-49F0-820E-1591BE99A4B6}" sibTransId="{58B91590-38B2-4CCA-8D14-816D71B71F5A}"/>
    <dgm:cxn modelId="{59BC3BEE-98A8-4407-BB3B-4595D2C84A5C}" type="presOf" srcId="{3E657F4F-DD14-4C6D-89F0-A8AD6D6D31C2}" destId="{DF206690-6428-415E-A3BB-414446E8C3F5}" srcOrd="0" destOrd="5" presId="urn:microsoft.com/office/officeart/2005/8/layout/chevron2"/>
    <dgm:cxn modelId="{867114F1-1226-4DF9-BB57-4F4C2CB0A26B}" type="presOf" srcId="{D25A4538-8FBA-427B-BA37-ECB1A4F9849F}" destId="{CE9848F8-34D1-4D9C-830E-9A11CD91518A}" srcOrd="0" destOrd="0" presId="urn:microsoft.com/office/officeart/2005/8/layout/chevron2"/>
    <dgm:cxn modelId="{9C9445A5-299E-4852-A726-6E524BFB9ECC}" srcId="{DC251CD3-C52D-4FFB-846B-A80CA64DFBBD}" destId="{714FEF00-2F1E-4F49-BBE9-9021416DE15D}" srcOrd="2" destOrd="0" parTransId="{570E120C-B17C-4E7A-B5C5-15BAE4B1634D}" sibTransId="{E7383BA9-8DBD-4D7C-BC8B-7D8D6AD8ED37}"/>
    <dgm:cxn modelId="{5E46A6FB-C78D-4DAE-B0DE-06DCA464E80A}" srcId="{CD66EC06-CA71-4491-9001-BFC0D2F82420}" destId="{ED6810C5-4033-4655-A71D-8308C7E6FE56}" srcOrd="3" destOrd="0" parTransId="{2E2E639A-DDCE-4F94-834E-7546D26BCB8E}" sibTransId="{263FB520-8656-4C81-A26F-337F984A4BD2}"/>
    <dgm:cxn modelId="{3ECE3E41-5D89-49E9-99D8-E4C92D1C1BA2}" type="presOf" srcId="{55BD63DE-8BD7-4529-B947-4156CA0B31B3}" destId="{BC23149A-571D-4801-8378-83918197EF9B}" srcOrd="0" destOrd="0" presId="urn:microsoft.com/office/officeart/2005/8/layout/chevron2"/>
    <dgm:cxn modelId="{4B4D4E93-09BB-4676-B156-9BBD1C6CD6F9}" srcId="{ED6810C5-4033-4655-A71D-8308C7E6FE56}" destId="{BE3901AC-D2AD-439A-A65C-8BD75EE81388}" srcOrd="0" destOrd="0" parTransId="{179F126E-9F42-4CBD-AB25-0F0BC1C469E0}" sibTransId="{24A03699-494C-4D84-B02D-F6BF43EE94C6}"/>
    <dgm:cxn modelId="{4FDDF4E3-4EFC-472C-B163-F37ECEE4C552}" srcId="{55BD63DE-8BD7-4529-B947-4156CA0B31B3}" destId="{7CA5377A-F9AC-4810-AB48-7137DE9F407A}" srcOrd="1" destOrd="0" parTransId="{EAC068B4-58C0-4C8C-8FA6-D06E200E624C}" sibTransId="{1F2E34AA-FC89-4CD9-9EF8-25BE2E90860B}"/>
    <dgm:cxn modelId="{97718F98-52A6-464F-B301-84C8A5A3805E}" srcId="{ED6810C5-4033-4655-A71D-8308C7E6FE56}" destId="{0C6B3147-26DD-4524-9853-FE231FDA999D}" srcOrd="1" destOrd="0" parTransId="{EF2FF789-0ED0-4976-9A1E-C82ABE2A5E61}" sibTransId="{60980A43-D96F-407A-80E0-3CC93F55E086}"/>
    <dgm:cxn modelId="{7F6FFFD5-2946-41DF-85D8-92BBEA2F62C3}" type="presOf" srcId="{CD66EC06-CA71-4491-9001-BFC0D2F82420}" destId="{BB8EC5FB-5983-4A4F-9209-DA178D019B72}" srcOrd="0" destOrd="0" presId="urn:microsoft.com/office/officeart/2005/8/layout/chevron2"/>
    <dgm:cxn modelId="{0BDBC36D-5EE2-4287-87DC-81D29BDAD3E5}" type="presOf" srcId="{6F850F72-719B-4D92-95C6-7A42328279EB}" destId="{DF206690-6428-415E-A3BB-414446E8C3F5}" srcOrd="0" destOrd="4" presId="urn:microsoft.com/office/officeart/2005/8/layout/chevron2"/>
    <dgm:cxn modelId="{F315FA06-EACB-4F6B-A193-6FE248ADA3E1}" srcId="{ED6810C5-4033-4655-A71D-8308C7E6FE56}" destId="{6565E12D-04A0-4C2C-BBDF-E6DC8CBDD1BB}" srcOrd="2" destOrd="0" parTransId="{64F7D790-9B27-4012-ABD8-27379B0AB4A5}" sibTransId="{0B8F93A1-B2DC-4973-8BB2-C779913F0990}"/>
    <dgm:cxn modelId="{018B883B-1EF3-448F-941C-7B5C4BD880B2}" srcId="{15D0B84A-D6F4-461E-9B31-5AEBD9599210}" destId="{B88EF85F-6A25-4423-9573-9CD6A5905438}" srcOrd="2" destOrd="0" parTransId="{632A63F5-7EF6-4B0C-B1DC-882F14B6CFD7}" sibTransId="{68FC0313-4185-438B-80B7-6EE254B240D0}"/>
    <dgm:cxn modelId="{DE1C775E-424C-42D7-AC6E-9C5C01EBE9AB}" type="presOf" srcId="{6A4AA64A-C893-45B0-9DC0-0D288D961192}" destId="{034A8ACB-14E1-468A-87FB-4E7DD2510E7E}" srcOrd="0" destOrd="2" presId="urn:microsoft.com/office/officeart/2005/8/layout/chevron2"/>
    <dgm:cxn modelId="{991238A3-98F9-4FCA-8F54-BC4A8B3CFEE0}" type="presOf" srcId="{371219F7-F16F-4165-BBE1-032E274BD9AB}" destId="{94E55C1E-C14F-4CB5-94C5-36998D662DBC}" srcOrd="0" destOrd="3" presId="urn:microsoft.com/office/officeart/2005/8/layout/chevron2"/>
    <dgm:cxn modelId="{108FE12A-F972-455E-A6CC-275B5400B952}" srcId="{DC251CD3-C52D-4FFB-846B-A80CA64DFBBD}" destId="{371219F7-F16F-4165-BBE1-032E274BD9AB}" srcOrd="3" destOrd="0" parTransId="{AAC0240B-269D-4DBF-A61C-2B94198A202E}" sibTransId="{4ADD2CF4-62AB-4606-A7C4-C44686174F98}"/>
    <dgm:cxn modelId="{6FB2124B-735C-41B2-B790-808548D08064}" type="presParOf" srcId="{BB8EC5FB-5983-4A4F-9209-DA178D019B72}" destId="{E17329F5-F124-408E-8408-32C4CA2BBF34}" srcOrd="0" destOrd="0" presId="urn:microsoft.com/office/officeart/2005/8/layout/chevron2"/>
    <dgm:cxn modelId="{024CF664-ABF1-4ACB-A79F-E42479AE7414}" type="presParOf" srcId="{E17329F5-F124-408E-8408-32C4CA2BBF34}" destId="{BC23149A-571D-4801-8378-83918197EF9B}" srcOrd="0" destOrd="0" presId="urn:microsoft.com/office/officeart/2005/8/layout/chevron2"/>
    <dgm:cxn modelId="{60E2DA21-EDFF-4AAC-A00A-AE5F5D04884F}" type="presParOf" srcId="{E17329F5-F124-408E-8408-32C4CA2BBF34}" destId="{034A8ACB-14E1-468A-87FB-4E7DD2510E7E}" srcOrd="1" destOrd="0" presId="urn:microsoft.com/office/officeart/2005/8/layout/chevron2"/>
    <dgm:cxn modelId="{5E1F9027-7697-42BA-AD34-8FA15793C68E}" type="presParOf" srcId="{BB8EC5FB-5983-4A4F-9209-DA178D019B72}" destId="{1FD1CBA0-992E-4826-A376-F51B2523A947}" srcOrd="1" destOrd="0" presId="urn:microsoft.com/office/officeart/2005/8/layout/chevron2"/>
    <dgm:cxn modelId="{F272AF6A-744E-4A78-BFCA-6ECD59ED88C0}" type="presParOf" srcId="{BB8EC5FB-5983-4A4F-9209-DA178D019B72}" destId="{5E1FF0EC-DE4D-46DE-B1DC-88BB2C02DA1E}" srcOrd="2" destOrd="0" presId="urn:microsoft.com/office/officeart/2005/8/layout/chevron2"/>
    <dgm:cxn modelId="{766C0696-7A44-4F61-B929-DA1A04FBFD00}" type="presParOf" srcId="{5E1FF0EC-DE4D-46DE-B1DC-88BB2C02DA1E}" destId="{E0646F66-0E75-4087-8B8A-6C3AE48B6198}" srcOrd="0" destOrd="0" presId="urn:microsoft.com/office/officeart/2005/8/layout/chevron2"/>
    <dgm:cxn modelId="{2D0F7ED1-FB74-4200-817B-71CC47ED5571}" type="presParOf" srcId="{5E1FF0EC-DE4D-46DE-B1DC-88BB2C02DA1E}" destId="{94E55C1E-C14F-4CB5-94C5-36998D662DBC}" srcOrd="1" destOrd="0" presId="urn:microsoft.com/office/officeart/2005/8/layout/chevron2"/>
    <dgm:cxn modelId="{0E0D0055-03AC-46C8-BF8A-0DF7B69C88D6}" type="presParOf" srcId="{BB8EC5FB-5983-4A4F-9209-DA178D019B72}" destId="{52FDA0DD-65F4-43E4-AD22-BDFFA98C6476}" srcOrd="3" destOrd="0" presId="urn:microsoft.com/office/officeart/2005/8/layout/chevron2"/>
    <dgm:cxn modelId="{4640EC27-771D-4470-83A8-1AC8570BED1B}" type="presParOf" srcId="{BB8EC5FB-5983-4A4F-9209-DA178D019B72}" destId="{DE3225E2-65F7-4074-BF75-53725F7E3878}" srcOrd="4" destOrd="0" presId="urn:microsoft.com/office/officeart/2005/8/layout/chevron2"/>
    <dgm:cxn modelId="{410733F3-E20D-4257-AF42-5FD1CA3A2B32}" type="presParOf" srcId="{DE3225E2-65F7-4074-BF75-53725F7E3878}" destId="{000CB213-D114-4AF2-888D-61CD4ECD0CB3}" srcOrd="0" destOrd="0" presId="urn:microsoft.com/office/officeart/2005/8/layout/chevron2"/>
    <dgm:cxn modelId="{018CA115-03E8-4679-8CB0-AE1A6AAA3C60}" type="presParOf" srcId="{DE3225E2-65F7-4074-BF75-53725F7E3878}" destId="{CE9848F8-34D1-4D9C-830E-9A11CD91518A}" srcOrd="1" destOrd="0" presId="urn:microsoft.com/office/officeart/2005/8/layout/chevron2"/>
    <dgm:cxn modelId="{180D177C-009D-48D0-A4E5-040A7FF8CD81}" type="presParOf" srcId="{BB8EC5FB-5983-4A4F-9209-DA178D019B72}" destId="{828920D7-8137-427E-9450-543F8CFDD031}" srcOrd="5" destOrd="0" presId="urn:microsoft.com/office/officeart/2005/8/layout/chevron2"/>
    <dgm:cxn modelId="{50115DA2-2ABC-494C-A22F-DD207C8A7B02}" type="presParOf" srcId="{BB8EC5FB-5983-4A4F-9209-DA178D019B72}" destId="{834845F5-0617-4AFD-A80F-17DE6D3C9648}" srcOrd="6" destOrd="0" presId="urn:microsoft.com/office/officeart/2005/8/layout/chevron2"/>
    <dgm:cxn modelId="{D6C6DDCE-0AB1-43EF-A56E-BA28D8C02FDE}" type="presParOf" srcId="{834845F5-0617-4AFD-A80F-17DE6D3C9648}" destId="{F6747122-3C3A-4623-A28E-C1D10BC8A7B5}" srcOrd="0" destOrd="0" presId="urn:microsoft.com/office/officeart/2005/8/layout/chevron2"/>
    <dgm:cxn modelId="{307949D2-76CF-42A8-959F-6DBD85EBE9F1}" type="presParOf" srcId="{834845F5-0617-4AFD-A80F-17DE6D3C9648}" destId="{DF206690-6428-415E-A3BB-414446E8C3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5A699-C575-4D73-A89E-25D93735C08D}">
      <dsp:nvSpPr>
        <dsp:cNvPr id="0" name=""/>
        <dsp:cNvSpPr/>
      </dsp:nvSpPr>
      <dsp:spPr>
        <a:xfrm>
          <a:off x="0" y="537411"/>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3.1 Materials</a:t>
          </a:r>
          <a:endParaRPr lang="en-US" sz="3300" kern="1200" dirty="0"/>
        </a:p>
      </dsp:txBody>
      <dsp:txXfrm>
        <a:off x="38638" y="576049"/>
        <a:ext cx="8152324" cy="714229"/>
      </dsp:txXfrm>
    </dsp:sp>
    <dsp:sp modelId="{9367EC10-4B77-4B53-836B-C1EA627D507D}">
      <dsp:nvSpPr>
        <dsp:cNvPr id="0" name=""/>
        <dsp:cNvSpPr/>
      </dsp:nvSpPr>
      <dsp:spPr>
        <a:xfrm>
          <a:off x="0" y="1423956"/>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3.2 Building a micro-level database</a:t>
          </a:r>
          <a:endParaRPr lang="en-US" sz="3300" kern="1200" dirty="0"/>
        </a:p>
      </dsp:txBody>
      <dsp:txXfrm>
        <a:off x="38638" y="1462594"/>
        <a:ext cx="8152324" cy="714229"/>
      </dsp:txXfrm>
    </dsp:sp>
    <dsp:sp modelId="{4A5AE198-A1A5-4C61-B265-A5255F6CFFAA}">
      <dsp:nvSpPr>
        <dsp:cNvPr id="0" name=""/>
        <dsp:cNvSpPr/>
      </dsp:nvSpPr>
      <dsp:spPr>
        <a:xfrm>
          <a:off x="0" y="2310501"/>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3.3 Basic methods</a:t>
          </a:r>
          <a:endParaRPr lang="en-US" sz="3300" kern="1200" dirty="0"/>
        </a:p>
      </dsp:txBody>
      <dsp:txXfrm>
        <a:off x="38638" y="2349139"/>
        <a:ext cx="8152324" cy="714229"/>
      </dsp:txXfrm>
    </dsp:sp>
    <dsp:sp modelId="{43B2B63A-1836-4803-A4F4-2129F3FA3CD2}">
      <dsp:nvSpPr>
        <dsp:cNvPr id="0" name=""/>
        <dsp:cNvSpPr/>
      </dsp:nvSpPr>
      <dsp:spPr>
        <a:xfrm>
          <a:off x="0" y="3197046"/>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3.4 Steps to follow in completing the accounts</a:t>
          </a:r>
          <a:endParaRPr lang="en-US" sz="3300" kern="1200" dirty="0"/>
        </a:p>
      </dsp:txBody>
      <dsp:txXfrm>
        <a:off x="38638" y="3235684"/>
        <a:ext cx="8152324"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5A699-C575-4D73-A89E-25D93735C08D}">
      <dsp:nvSpPr>
        <dsp:cNvPr id="0" name=""/>
        <dsp:cNvSpPr/>
      </dsp:nvSpPr>
      <dsp:spPr>
        <a:xfrm>
          <a:off x="0" y="537411"/>
          <a:ext cx="8229600" cy="79150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3.1 Materials</a:t>
          </a:r>
          <a:endParaRPr lang="en-US" sz="3300" kern="1200" dirty="0"/>
        </a:p>
      </dsp:txBody>
      <dsp:txXfrm>
        <a:off x="38638" y="576049"/>
        <a:ext cx="8152324" cy="714229"/>
      </dsp:txXfrm>
    </dsp:sp>
    <dsp:sp modelId="{9367EC10-4B77-4B53-836B-C1EA627D507D}">
      <dsp:nvSpPr>
        <dsp:cNvPr id="0" name=""/>
        <dsp:cNvSpPr/>
      </dsp:nvSpPr>
      <dsp:spPr>
        <a:xfrm>
          <a:off x="0" y="1423956"/>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3.2 Building a micro-level database</a:t>
          </a:r>
          <a:endParaRPr lang="en-US" sz="3300" kern="1200" dirty="0"/>
        </a:p>
      </dsp:txBody>
      <dsp:txXfrm>
        <a:off x="38638" y="1462594"/>
        <a:ext cx="8152324" cy="714229"/>
      </dsp:txXfrm>
    </dsp:sp>
    <dsp:sp modelId="{4A5AE198-A1A5-4C61-B265-A5255F6CFFAA}">
      <dsp:nvSpPr>
        <dsp:cNvPr id="0" name=""/>
        <dsp:cNvSpPr/>
      </dsp:nvSpPr>
      <dsp:spPr>
        <a:xfrm>
          <a:off x="0" y="2310501"/>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3.3 Basic methods</a:t>
          </a:r>
          <a:endParaRPr lang="en-US" sz="3300" kern="1200" dirty="0"/>
        </a:p>
      </dsp:txBody>
      <dsp:txXfrm>
        <a:off x="38638" y="2349139"/>
        <a:ext cx="8152324" cy="714229"/>
      </dsp:txXfrm>
    </dsp:sp>
    <dsp:sp modelId="{43B2B63A-1836-4803-A4F4-2129F3FA3CD2}">
      <dsp:nvSpPr>
        <dsp:cNvPr id="0" name=""/>
        <dsp:cNvSpPr/>
      </dsp:nvSpPr>
      <dsp:spPr>
        <a:xfrm>
          <a:off x="0" y="3197046"/>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3.4 Steps to follow in completing the accounts</a:t>
          </a:r>
          <a:endParaRPr lang="en-US" sz="3300" kern="1200" dirty="0"/>
        </a:p>
      </dsp:txBody>
      <dsp:txXfrm>
        <a:off x="38638" y="3235684"/>
        <a:ext cx="815232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5A699-C575-4D73-A89E-25D93735C08D}">
      <dsp:nvSpPr>
        <dsp:cNvPr id="0" name=""/>
        <dsp:cNvSpPr/>
      </dsp:nvSpPr>
      <dsp:spPr>
        <a:xfrm>
          <a:off x="0" y="537411"/>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3.1 Materials</a:t>
          </a:r>
          <a:endParaRPr lang="en-US" sz="3300" kern="1200" dirty="0"/>
        </a:p>
      </dsp:txBody>
      <dsp:txXfrm>
        <a:off x="38638" y="576049"/>
        <a:ext cx="8152324" cy="714229"/>
      </dsp:txXfrm>
    </dsp:sp>
    <dsp:sp modelId="{9367EC10-4B77-4B53-836B-C1EA627D507D}">
      <dsp:nvSpPr>
        <dsp:cNvPr id="0" name=""/>
        <dsp:cNvSpPr/>
      </dsp:nvSpPr>
      <dsp:spPr>
        <a:xfrm>
          <a:off x="0" y="1423956"/>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3.2 Building a micro-level database</a:t>
          </a:r>
          <a:endParaRPr lang="en-US" sz="3300" kern="1200" dirty="0"/>
        </a:p>
      </dsp:txBody>
      <dsp:txXfrm>
        <a:off x="38638" y="1462594"/>
        <a:ext cx="8152324" cy="714229"/>
      </dsp:txXfrm>
    </dsp:sp>
    <dsp:sp modelId="{4A5AE198-A1A5-4C61-B265-A5255F6CFFAA}">
      <dsp:nvSpPr>
        <dsp:cNvPr id="0" name=""/>
        <dsp:cNvSpPr/>
      </dsp:nvSpPr>
      <dsp:spPr>
        <a:xfrm>
          <a:off x="0" y="2310501"/>
          <a:ext cx="82296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3.3 Basic methods</a:t>
          </a:r>
          <a:endParaRPr lang="en-US" sz="3300" kern="1200" dirty="0"/>
        </a:p>
      </dsp:txBody>
      <dsp:txXfrm>
        <a:off x="38638" y="2349139"/>
        <a:ext cx="8152324" cy="714229"/>
      </dsp:txXfrm>
    </dsp:sp>
    <dsp:sp modelId="{43B2B63A-1836-4803-A4F4-2129F3FA3CD2}">
      <dsp:nvSpPr>
        <dsp:cNvPr id="0" name=""/>
        <dsp:cNvSpPr/>
      </dsp:nvSpPr>
      <dsp:spPr>
        <a:xfrm>
          <a:off x="0" y="3197046"/>
          <a:ext cx="8229600" cy="79150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3.4 Steps to follow in completing the accounts</a:t>
          </a:r>
          <a:endParaRPr lang="en-US" sz="3300" kern="1200" dirty="0"/>
        </a:p>
      </dsp:txBody>
      <dsp:txXfrm>
        <a:off x="38638" y="3235684"/>
        <a:ext cx="8152324"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149A-571D-4801-8378-83918197EF9B}">
      <dsp:nvSpPr>
        <dsp:cNvPr id="0" name=""/>
        <dsp:cNvSpPr/>
      </dsp:nvSpPr>
      <dsp:spPr>
        <a:xfrm rot="5400000">
          <a:off x="-258429" y="290534"/>
          <a:ext cx="1722861" cy="1206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Gather Data</a:t>
          </a:r>
        </a:p>
      </dsp:txBody>
      <dsp:txXfrm rot="-5400000">
        <a:off x="1" y="635107"/>
        <a:ext cx="1206003" cy="516858"/>
      </dsp:txXfrm>
    </dsp:sp>
    <dsp:sp modelId="{034A8ACB-14E1-468A-87FB-4E7DD2510E7E}">
      <dsp:nvSpPr>
        <dsp:cNvPr id="0" name=""/>
        <dsp:cNvSpPr/>
      </dsp:nvSpPr>
      <dsp:spPr>
        <a:xfrm rot="5400000">
          <a:off x="4157871" y="-2919763"/>
          <a:ext cx="1119860" cy="70235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Identify available surveys, administrative records, national accounts, and population data</a:t>
          </a:r>
        </a:p>
        <a:p>
          <a:pPr marL="114300" lvl="1" indent="-114300" algn="l" defTabSz="622300">
            <a:lnSpc>
              <a:spcPct val="90000"/>
            </a:lnSpc>
            <a:spcBef>
              <a:spcPct val="0"/>
            </a:spcBef>
            <a:spcAft>
              <a:spcPct val="15000"/>
            </a:spcAft>
            <a:buChar char="••"/>
          </a:pPr>
          <a:r>
            <a:rPr lang="en-US" sz="1400" kern="1200" dirty="0"/>
            <a:t>Choose base year in which all necessary data are available</a:t>
          </a:r>
        </a:p>
        <a:p>
          <a:pPr marL="114300" lvl="1" indent="-114300" algn="l" defTabSz="622300">
            <a:lnSpc>
              <a:spcPct val="90000"/>
            </a:lnSpc>
            <a:spcBef>
              <a:spcPct val="0"/>
            </a:spcBef>
            <a:spcAft>
              <a:spcPct val="15000"/>
            </a:spcAft>
            <a:buChar char="••"/>
          </a:pPr>
          <a:r>
            <a:rPr lang="en-US" sz="1400" kern="1200"/>
            <a:t>Obtain data permissions and copies of datasets</a:t>
          </a:r>
        </a:p>
        <a:p>
          <a:pPr marL="114300" lvl="1" indent="-114300" algn="l" defTabSz="622300">
            <a:lnSpc>
              <a:spcPct val="90000"/>
            </a:lnSpc>
            <a:spcBef>
              <a:spcPct val="0"/>
            </a:spcBef>
            <a:spcAft>
              <a:spcPct val="15000"/>
            </a:spcAft>
            <a:buChar char="••"/>
          </a:pPr>
          <a:r>
            <a:rPr lang="en-US" sz="1400" kern="1200"/>
            <a:t>Evaluate data quality, coverage, usability</a:t>
          </a:r>
        </a:p>
      </dsp:txBody>
      <dsp:txXfrm rot="-5400000">
        <a:off x="1206004" y="86771"/>
        <a:ext cx="6968929" cy="1010526"/>
      </dsp:txXfrm>
    </dsp:sp>
    <dsp:sp modelId="{E0646F66-0E75-4087-8B8A-6C3AE48B6198}">
      <dsp:nvSpPr>
        <dsp:cNvPr id="0" name=""/>
        <dsp:cNvSpPr/>
      </dsp:nvSpPr>
      <dsp:spPr>
        <a:xfrm rot="5400000">
          <a:off x="-258429" y="1962744"/>
          <a:ext cx="1722861" cy="1206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Lifecycle Accounts</a:t>
          </a:r>
        </a:p>
        <a:p>
          <a:pPr lvl="0" algn="ctr" defTabSz="622300">
            <a:lnSpc>
              <a:spcPct val="90000"/>
            </a:lnSpc>
            <a:spcBef>
              <a:spcPct val="0"/>
            </a:spcBef>
            <a:spcAft>
              <a:spcPct val="35000"/>
            </a:spcAft>
          </a:pPr>
          <a:r>
            <a:rPr lang="en-US" sz="1400" kern="1200" dirty="0"/>
            <a:t> (</a:t>
          </a:r>
          <a:r>
            <a:rPr lang="en-US" sz="1400" kern="1200" dirty="0" err="1"/>
            <a:t>Ch</a:t>
          </a:r>
          <a:r>
            <a:rPr lang="en-US" sz="1400" kern="1200" dirty="0"/>
            <a:t> </a:t>
          </a:r>
          <a:r>
            <a:rPr lang="en-US" sz="1400" kern="1200" dirty="0" smtClean="0"/>
            <a:t>5)</a:t>
          </a:r>
          <a:endParaRPr lang="en-US" sz="1400" kern="1200" dirty="0"/>
        </a:p>
      </dsp:txBody>
      <dsp:txXfrm rot="-5400000">
        <a:off x="1" y="2307317"/>
        <a:ext cx="1206003" cy="516858"/>
      </dsp:txXfrm>
    </dsp:sp>
    <dsp:sp modelId="{94E55C1E-C14F-4CB5-94C5-36998D662DBC}">
      <dsp:nvSpPr>
        <dsp:cNvPr id="0" name=""/>
        <dsp:cNvSpPr/>
      </dsp:nvSpPr>
      <dsp:spPr>
        <a:xfrm rot="5400000">
          <a:off x="4073655" y="-1247258"/>
          <a:ext cx="1288292" cy="70235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t>Calculate macro controls for components of consumptiona and labor income</a:t>
          </a:r>
        </a:p>
        <a:p>
          <a:pPr marL="114300" lvl="1" indent="-114300" algn="l" defTabSz="622300">
            <a:lnSpc>
              <a:spcPct val="90000"/>
            </a:lnSpc>
            <a:spcBef>
              <a:spcPct val="0"/>
            </a:spcBef>
            <a:spcAft>
              <a:spcPct val="15000"/>
            </a:spcAft>
            <a:buChar char="••"/>
          </a:pPr>
          <a:r>
            <a:rPr lang="en-US" sz="1400" kern="1200"/>
            <a:t>If you have extensive, detailed national account data, you may want to calculate all macro controls at this time to make sure your macro controls satisfy the flow constraint (See Appendix C)</a:t>
          </a:r>
        </a:p>
        <a:p>
          <a:pPr marL="114300" lvl="1" indent="-114300" algn="l" defTabSz="622300">
            <a:lnSpc>
              <a:spcPct val="90000"/>
            </a:lnSpc>
            <a:spcBef>
              <a:spcPct val="0"/>
            </a:spcBef>
            <a:spcAft>
              <a:spcPct val="15000"/>
            </a:spcAft>
            <a:buChar char="••"/>
          </a:pPr>
          <a:r>
            <a:rPr lang="en-US" sz="1400" kern="1200"/>
            <a:t>Estimate age patterns from administrative and survey data</a:t>
          </a:r>
        </a:p>
        <a:p>
          <a:pPr marL="114300" lvl="1" indent="-114300" algn="l" defTabSz="622300">
            <a:lnSpc>
              <a:spcPct val="90000"/>
            </a:lnSpc>
            <a:spcBef>
              <a:spcPct val="0"/>
            </a:spcBef>
            <a:spcAft>
              <a:spcPct val="15000"/>
            </a:spcAft>
            <a:buChar char="••"/>
          </a:pPr>
          <a:r>
            <a:rPr lang="en-US" sz="1400" kern="1200"/>
            <a:t>Smooth, adjust to controls, and evaluate </a:t>
          </a:r>
        </a:p>
      </dsp:txBody>
      <dsp:txXfrm rot="-5400000">
        <a:off x="1206004" y="1683282"/>
        <a:ext cx="6960707" cy="1162514"/>
      </dsp:txXfrm>
    </dsp:sp>
    <dsp:sp modelId="{000CB213-D114-4AF2-888D-61CD4ECD0CB3}">
      <dsp:nvSpPr>
        <dsp:cNvPr id="0" name=""/>
        <dsp:cNvSpPr/>
      </dsp:nvSpPr>
      <dsp:spPr>
        <a:xfrm rot="5400000">
          <a:off x="-258429" y="3551032"/>
          <a:ext cx="1722861" cy="1206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Public Age Reallocations </a:t>
          </a:r>
        </a:p>
        <a:p>
          <a:pPr lvl="0" algn="ctr" defTabSz="622300">
            <a:lnSpc>
              <a:spcPct val="90000"/>
            </a:lnSpc>
            <a:spcBef>
              <a:spcPct val="0"/>
            </a:spcBef>
            <a:spcAft>
              <a:spcPct val="35000"/>
            </a:spcAft>
          </a:pPr>
          <a:r>
            <a:rPr lang="en-US" sz="1400" kern="1200" dirty="0"/>
            <a:t>(</a:t>
          </a:r>
          <a:r>
            <a:rPr lang="en-US" sz="1400" kern="1200" dirty="0" err="1"/>
            <a:t>Ch</a:t>
          </a:r>
          <a:r>
            <a:rPr lang="en-US" sz="1400" kern="1200" dirty="0"/>
            <a:t> </a:t>
          </a:r>
          <a:r>
            <a:rPr lang="en-US" sz="1400" kern="1200" dirty="0" smtClean="0"/>
            <a:t>6)</a:t>
          </a:r>
          <a:endParaRPr lang="en-US" sz="1400" kern="1200" dirty="0"/>
        </a:p>
      </dsp:txBody>
      <dsp:txXfrm rot="-5400000">
        <a:off x="1" y="3895605"/>
        <a:ext cx="1206003" cy="516858"/>
      </dsp:txXfrm>
    </dsp:sp>
    <dsp:sp modelId="{CE9848F8-34D1-4D9C-830E-9A11CD91518A}">
      <dsp:nvSpPr>
        <dsp:cNvPr id="0" name=""/>
        <dsp:cNvSpPr/>
      </dsp:nvSpPr>
      <dsp:spPr>
        <a:xfrm rot="5400000">
          <a:off x="4157871" y="340735"/>
          <a:ext cx="1119860" cy="70235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Calculate macro controls </a:t>
          </a:r>
          <a:r>
            <a:rPr lang="en-US" sz="1400" kern="1200"/>
            <a:t>for </a:t>
          </a:r>
          <a:r>
            <a:rPr lang="en-US" sz="1400" kern="1200" smtClean="0"/>
            <a:t>public </a:t>
          </a:r>
          <a:r>
            <a:rPr lang="en-US" sz="1400" kern="1200" dirty="0"/>
            <a:t>reallocations (transfers, asset income and saving)</a:t>
          </a:r>
        </a:p>
        <a:p>
          <a:pPr marL="114300" lvl="1" indent="-114300" algn="l" defTabSz="622300">
            <a:lnSpc>
              <a:spcPct val="90000"/>
            </a:lnSpc>
            <a:spcBef>
              <a:spcPct val="0"/>
            </a:spcBef>
            <a:spcAft>
              <a:spcPct val="15000"/>
            </a:spcAft>
            <a:buChar char="••"/>
          </a:pPr>
          <a:r>
            <a:rPr lang="en-US" sz="1400" kern="1200"/>
            <a:t>Estimate age shapes for these variables from administrative and survey data</a:t>
          </a:r>
          <a:endParaRPr lang="en-US" sz="1400" kern="1200">
            <a:solidFill>
              <a:srgbClr val="FF0000"/>
            </a:solidFill>
          </a:endParaRPr>
        </a:p>
        <a:p>
          <a:pPr marL="114300" lvl="1" indent="-114300" algn="l" defTabSz="622300">
            <a:lnSpc>
              <a:spcPct val="90000"/>
            </a:lnSpc>
            <a:spcBef>
              <a:spcPct val="0"/>
            </a:spcBef>
            <a:spcAft>
              <a:spcPct val="15000"/>
            </a:spcAft>
            <a:buChar char="••"/>
          </a:pPr>
          <a:r>
            <a:rPr lang="en-US" sz="1400" kern="1200"/>
            <a:t>Smooth, adjust to controls, and evaluate</a:t>
          </a:r>
        </a:p>
      </dsp:txBody>
      <dsp:txXfrm rot="-5400000">
        <a:off x="1206004" y="3347270"/>
        <a:ext cx="6968929" cy="1010526"/>
      </dsp:txXfrm>
    </dsp:sp>
    <dsp:sp modelId="{F6747122-3C3A-4623-A28E-C1D10BC8A7B5}">
      <dsp:nvSpPr>
        <dsp:cNvPr id="0" name=""/>
        <dsp:cNvSpPr/>
      </dsp:nvSpPr>
      <dsp:spPr>
        <a:xfrm rot="5400000">
          <a:off x="-258429" y="5361462"/>
          <a:ext cx="1722861" cy="12060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Private Age Reallocations</a:t>
          </a:r>
        </a:p>
        <a:p>
          <a:pPr lvl="0" algn="ctr" defTabSz="622300">
            <a:lnSpc>
              <a:spcPct val="90000"/>
            </a:lnSpc>
            <a:spcBef>
              <a:spcPct val="0"/>
            </a:spcBef>
            <a:spcAft>
              <a:spcPct val="35000"/>
            </a:spcAft>
          </a:pPr>
          <a:r>
            <a:rPr lang="en-US" sz="1400" kern="1200" dirty="0"/>
            <a:t> (</a:t>
          </a:r>
          <a:r>
            <a:rPr lang="en-US" sz="1400" kern="1200" dirty="0" err="1"/>
            <a:t>Ch</a:t>
          </a:r>
          <a:r>
            <a:rPr lang="en-US" sz="1400" kern="1200" dirty="0"/>
            <a:t> </a:t>
          </a:r>
          <a:r>
            <a:rPr lang="en-US" sz="1400" kern="1200" dirty="0" smtClean="0"/>
            <a:t>7)</a:t>
          </a:r>
          <a:endParaRPr lang="en-US" sz="1400" kern="1200" dirty="0"/>
        </a:p>
      </dsp:txBody>
      <dsp:txXfrm rot="-5400000">
        <a:off x="1" y="5706035"/>
        <a:ext cx="1206003" cy="516858"/>
      </dsp:txXfrm>
    </dsp:sp>
    <dsp:sp modelId="{DF206690-6428-415E-A3BB-414446E8C3F5}">
      <dsp:nvSpPr>
        <dsp:cNvPr id="0" name=""/>
        <dsp:cNvSpPr/>
      </dsp:nvSpPr>
      <dsp:spPr>
        <a:xfrm rot="5400000">
          <a:off x="3935730" y="2151165"/>
          <a:ext cx="1564142" cy="702359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Calculate macro controls for </a:t>
          </a:r>
          <a:r>
            <a:rPr lang="en-US" sz="1400" kern="1200" dirty="0" smtClean="0"/>
            <a:t>private </a:t>
          </a:r>
          <a:r>
            <a:rPr lang="en-US" sz="1400" kern="1200" dirty="0"/>
            <a:t>reallocations (transfers, asset income and saving) </a:t>
          </a:r>
        </a:p>
        <a:p>
          <a:pPr marL="114300" lvl="1" indent="-114300" algn="l" defTabSz="622300">
            <a:lnSpc>
              <a:spcPct val="90000"/>
            </a:lnSpc>
            <a:spcBef>
              <a:spcPct val="0"/>
            </a:spcBef>
            <a:spcAft>
              <a:spcPct val="15000"/>
            </a:spcAft>
            <a:buChar char="••"/>
          </a:pPr>
          <a:r>
            <a:rPr lang="en-US" sz="1400" kern="1200"/>
            <a:t>Estimate age shapes for these variables from survey data</a:t>
          </a:r>
        </a:p>
        <a:p>
          <a:pPr marL="114300" lvl="1" indent="-114300" algn="l" defTabSz="622300">
            <a:lnSpc>
              <a:spcPct val="90000"/>
            </a:lnSpc>
            <a:spcBef>
              <a:spcPct val="0"/>
            </a:spcBef>
            <a:spcAft>
              <a:spcPct val="15000"/>
            </a:spcAft>
            <a:buChar char="••"/>
          </a:pPr>
          <a:r>
            <a:rPr lang="en-US" sz="1400" kern="1200"/>
            <a:t>Smooth, adjust to controls, and evaulate</a:t>
          </a:r>
        </a:p>
        <a:p>
          <a:pPr marL="114300" lvl="1" indent="-114300" algn="l" defTabSz="622300">
            <a:lnSpc>
              <a:spcPct val="90000"/>
            </a:lnSpc>
            <a:spcBef>
              <a:spcPct val="0"/>
            </a:spcBef>
            <a:spcAft>
              <a:spcPct val="15000"/>
            </a:spcAft>
            <a:buChar char="••"/>
          </a:pPr>
          <a:r>
            <a:rPr lang="en-US" sz="1400" kern="1200"/>
            <a:t>Estimate components of intra-household transfers from already estimated profiles and sharing algorithm</a:t>
          </a:r>
        </a:p>
        <a:p>
          <a:pPr marL="114300" lvl="1" indent="-114300" algn="l" defTabSz="622300">
            <a:lnSpc>
              <a:spcPct val="90000"/>
            </a:lnSpc>
            <a:spcBef>
              <a:spcPct val="0"/>
            </a:spcBef>
            <a:spcAft>
              <a:spcPct val="15000"/>
            </a:spcAft>
            <a:buChar char="••"/>
          </a:pPr>
          <a:r>
            <a:rPr lang="en-US" sz="1400" kern="1200"/>
            <a:t>Smooth, adjust to modified control, evaulate</a:t>
          </a:r>
        </a:p>
        <a:p>
          <a:pPr marL="114300" lvl="1" indent="-114300" algn="l" defTabSz="622300">
            <a:lnSpc>
              <a:spcPct val="90000"/>
            </a:lnSpc>
            <a:spcBef>
              <a:spcPct val="0"/>
            </a:spcBef>
            <a:spcAft>
              <a:spcPct val="15000"/>
            </a:spcAft>
            <a:buChar char="••"/>
          </a:pPr>
          <a:r>
            <a:rPr lang="en-US" sz="1400" kern="1200" dirty="0"/>
            <a:t>Estimate private saving as the balancing item </a:t>
          </a:r>
          <a:endParaRPr lang="en-US" sz="1400" kern="1200" dirty="0">
            <a:solidFill>
              <a:srgbClr val="FF0000"/>
            </a:solidFill>
          </a:endParaRPr>
        </a:p>
      </dsp:txBody>
      <dsp:txXfrm rot="-5400000">
        <a:off x="1206004" y="4957247"/>
        <a:ext cx="6947241" cy="1411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82A1473-CD2C-4B67-92BE-7A317127F4D9}" type="datetime1">
              <a:rPr lang="en-US" smtClean="0"/>
              <a:pPr/>
              <a:t>6/4/2013</a:t>
            </a:fld>
            <a:endParaRPr lang="en-US"/>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10888529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60C5CF-E798-4F9A-BD84-D09734469C65}" type="datetime1">
              <a:rPr lang="en-US" smtClean="0"/>
              <a:pPr/>
              <a:t>6/4/2013</a:t>
            </a:fld>
            <a:endParaRPr lang="en-US"/>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3725707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2F7A49-9170-4601-82C8-E9CF9B69433A}" type="datetime1">
              <a:rPr lang="en-US" smtClean="0"/>
              <a:pPr/>
              <a:t>6/4/2013</a:t>
            </a:fld>
            <a:endParaRPr lang="en-US"/>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17126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09C1BD2-D259-48BA-B6F2-CCC85F28AE58}" type="datetime1">
              <a:rPr lang="en-US" smtClean="0"/>
              <a:pPr/>
              <a:t>6/4/2013</a:t>
            </a:fld>
            <a:endParaRPr lang="en-US"/>
          </a:p>
        </p:txBody>
      </p:sp>
      <p:sp>
        <p:nvSpPr>
          <p:cNvPr id="6"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1362778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DBB5C6B-9A69-4E45-A511-5BD7958683AD}" type="datetime1">
              <a:rPr lang="en-US" smtClean="0"/>
              <a:pPr/>
              <a:t>6/4/2013</a:t>
            </a:fld>
            <a:endParaRPr lang="en-US"/>
          </a:p>
        </p:txBody>
      </p:sp>
      <p:sp>
        <p:nvSpPr>
          <p:cNvPr id="8"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373556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14AF2A-24AA-4C8F-8D70-CB07BBEAD17F}" type="datetime1">
              <a:rPr lang="en-US" smtClean="0"/>
              <a:pPr/>
              <a:t>6/4/2013</a:t>
            </a:fld>
            <a:endParaRPr lang="en-US"/>
          </a:p>
        </p:txBody>
      </p:sp>
      <p:sp>
        <p:nvSpPr>
          <p:cNvPr id="4"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292462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4F4C41B-9D66-43C0-A440-2B3220367F80}" type="datetime1">
              <a:rPr lang="en-US" smtClean="0"/>
              <a:pPr/>
              <a:t>6/4/2013</a:t>
            </a:fld>
            <a:endParaRPr lang="en-US"/>
          </a:p>
        </p:txBody>
      </p:sp>
      <p:sp>
        <p:nvSpPr>
          <p:cNvPr id="3"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381885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A8B2F86-0849-49B8-95F3-340B50548C3C}" type="datetime1">
              <a:rPr lang="en-US" smtClean="0"/>
              <a:pPr/>
              <a:t>6/4/2013</a:t>
            </a:fld>
            <a:endParaRPr lang="en-US"/>
          </a:p>
        </p:txBody>
      </p:sp>
      <p:sp>
        <p:nvSpPr>
          <p:cNvPr id="6"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400018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dirty="0"/>
          </a:p>
        </p:txBody>
      </p:sp>
      <p:sp>
        <p:nvSpPr>
          <p:cNvPr id="4" name="Marcador de fecha 3"/>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DC36F0F-919A-4DF3-B649-9C59E2226EB8}" type="datetime1">
              <a:rPr lang="en-US" smtClean="0"/>
              <a:pPr/>
              <a:t>6/4/2013</a:t>
            </a:fld>
            <a:endParaRPr lang="en-US"/>
          </a:p>
        </p:txBody>
      </p:sp>
      <p:sp>
        <p:nvSpPr>
          <p:cNvPr id="6"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50921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8CF693-C2DF-458E-8C1E-50CEEBB10B9B}" type="datetime1">
              <a:rPr lang="en-US" smtClean="0"/>
              <a:pPr/>
              <a:t>6/4/2013</a:t>
            </a:fld>
            <a:endParaRPr lang="en-US"/>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3349327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AC745A-8F09-4377-9291-40C22985C05D}" type="datetime1">
              <a:rPr lang="en-US" smtClean="0"/>
              <a:pPr/>
              <a:t>6/4/2013</a:t>
            </a:fld>
            <a:endParaRPr lang="en-US"/>
          </a:p>
        </p:txBody>
      </p:sp>
      <p:sp>
        <p:nvSpPr>
          <p:cNvPr id="5" name="Footer Placeholder 4"/>
          <p:cNvSpPr>
            <a:spLocks noGrp="1"/>
          </p:cNvSpPr>
          <p:nvPr>
            <p:ph type="ftr" sz="quarter" idx="11"/>
          </p:nvPr>
        </p:nvSpPr>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1097695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81000" y="6324600"/>
            <a:ext cx="5029200" cy="533400"/>
          </a:xfrm>
        </p:spPr>
        <p:txBody>
          <a:bodyPr/>
          <a:lstStyle>
            <a:lvl1pPr>
              <a:defRPr/>
            </a:lvl1pPr>
          </a:lstStyle>
          <a:p>
            <a:r>
              <a:rPr lang="en-US" smtClean="0">
                <a:solidFill>
                  <a:prstClr val="black">
                    <a:tint val="75000"/>
                  </a:prstClr>
                </a:solidFill>
              </a:rPr>
              <a:t>Tables</a:t>
            </a:r>
            <a:endParaRPr lang="en-US">
              <a:solidFill>
                <a:prstClr val="black">
                  <a:tint val="75000"/>
                </a:prstClr>
              </a:solidFill>
            </a:endParaRPr>
          </a:p>
        </p:txBody>
      </p:sp>
      <p:sp>
        <p:nvSpPr>
          <p:cNvPr id="4" name="Slide Number Placeholder 3"/>
          <p:cNvSpPr>
            <a:spLocks noGrp="1"/>
          </p:cNvSpPr>
          <p:nvPr>
            <p:ph type="sldNum" sz="quarter" idx="11"/>
          </p:nvPr>
        </p:nvSpPr>
        <p:spPr>
          <a:xfrm>
            <a:off x="6553200" y="6245225"/>
            <a:ext cx="2289175" cy="476250"/>
          </a:xfrm>
        </p:spPr>
        <p:txBody>
          <a:bodyPr/>
          <a:lstStyle>
            <a:lvl1pPr>
              <a:defRPr/>
            </a:lvl1pPr>
          </a:lstStyle>
          <a:p>
            <a:fld id="{5FD55A52-158C-491E-B570-01BDF8DC6E3D}" type="slidenum">
              <a:rPr lang="en-US" smtClean="0"/>
              <a:pPr/>
              <a:t>‹#›</a:t>
            </a:fld>
            <a:endParaRPr lang="en-US"/>
          </a:p>
        </p:txBody>
      </p:sp>
    </p:spTree>
    <p:extLst>
      <p:ext uri="{BB962C8B-B14F-4D97-AF65-F5344CB8AC3E}">
        <p14:creationId xmlns:p14="http://schemas.microsoft.com/office/powerpoint/2010/main" val="15932801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_tradnl"/>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87576B7-2E36-324A-97E3-37D0EB5A9954}" type="datetimeFigureOut">
              <a:rPr lang="es-ES_tradnl" smtClean="0"/>
              <a:pPr/>
              <a:t>04/06/2013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3FFE073-472C-DD40-B183-59900D3F441D}" type="slidenum">
              <a:rPr lang="es-ES_tradnl" smtClean="0"/>
              <a:pPr/>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590800"/>
            <a:ext cx="8229600" cy="1143000"/>
          </a:xfrm>
          <a:prstGeom prst="rect">
            <a:avLst/>
          </a:prstGeom>
        </p:spPr>
        <p:txBody>
          <a:bodyPr vert="horz" lIns="91440" tIns="45720" rIns="91440" bIns="45720" rtlCol="0" anchor="ctr">
            <a:normAutofit/>
          </a:bodyPr>
          <a:lstStyle/>
          <a:p>
            <a:r>
              <a:rPr lang="es-ES_tradnl" dirty="0" smtClean="0"/>
              <a:t>TITOLS EN MAJÚSCULA</a:t>
            </a:r>
            <a:endParaRPr lang="es-ES_tradnl"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576B7-2E36-324A-97E3-37D0EB5A9954}" type="datetimeFigureOut">
              <a:rPr lang="es-ES_tradnl" smtClean="0"/>
              <a:pPr/>
              <a:t>04/06/2013</a:t>
            </a:fld>
            <a:endParaRPr lang="es-ES_tradnl"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E073-472C-DD40-B183-59900D3F441D}" type="slidenum">
              <a:rPr lang="es-ES_tradnl" smtClean="0"/>
              <a:pPr/>
              <a:t>‹#›</a:t>
            </a:fld>
            <a:endParaRPr lang="es-ES_trad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800" kern="1200">
          <a:solidFill>
            <a:srgbClr val="DF7A55"/>
          </a:solidFill>
          <a:latin typeface="Gotham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05_PPT-template.jpg"/>
          <p:cNvPicPr>
            <a:picLocks noChangeAspect="1"/>
          </p:cNvPicPr>
          <p:nvPr/>
        </p:nvPicPr>
        <p:blipFill>
          <a:blip r:embed="rId14" cstate="print"/>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a:fld id="{973C589D-CE14-4E54-A1DB-B947D4D87CBE}" type="datetime1">
              <a:rPr lang="en-US" smtClean="0"/>
              <a:pPr defTabSz="914400"/>
              <a:t>6/4/2013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defTabSz="914400"/>
            <a:r>
              <a:rPr lang="en-US">
                <a:solidFill>
                  <a:prstClr val="black">
                    <a:tint val="75000"/>
                  </a:prstClr>
                </a:solidFill>
              </a:rPr>
              <a:t>Tables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a:fld id="{5FD55A52-158C-491E-B570-01BDF8DC6E3D}" type="slidenum">
              <a:rPr lang="en-US" smtClean="0"/>
              <a:pPr defTabSz="914400"/>
              <a:t>‹#›</a:t>
            </a:fld>
            <a:endParaRPr lang="en-US"/>
          </a:p>
        </p:txBody>
      </p:sp>
    </p:spTree>
    <p:extLst>
      <p:ext uri="{BB962C8B-B14F-4D97-AF65-F5344CB8AC3E}">
        <p14:creationId xmlns:p14="http://schemas.microsoft.com/office/powerpoint/2010/main" val="152885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mj-cs"/>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rdi Roca\Desktop\pàgina mestre_word-01.jpg"/>
          <p:cNvPicPr>
            <a:picLocks noChangeAspect="1" noChangeArrowheads="1"/>
          </p:cNvPicPr>
          <p:nvPr/>
        </p:nvPicPr>
        <p:blipFill>
          <a:blip r:embed="rId2"/>
          <a:srcRect/>
          <a:stretch>
            <a:fillRect/>
          </a:stretch>
        </p:blipFill>
        <p:spPr bwMode="auto">
          <a:xfrm>
            <a:off x="1115616" y="2276872"/>
            <a:ext cx="7244488" cy="18790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Materials</a:t>
            </a:r>
            <a:endParaRPr lang="en-US" dirty="0"/>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Data requirements</a:t>
            </a:r>
          </a:p>
          <a:p>
            <a:pPr lvl="1"/>
            <a:r>
              <a:rPr lang="en-US" dirty="0" smtClean="0"/>
              <a:t>General: same time period, nationally representative, sufficient age detail</a:t>
            </a:r>
          </a:p>
          <a:p>
            <a:pPr lvl="2"/>
            <a:r>
              <a:rPr lang="en-US" dirty="0" smtClean="0"/>
              <a:t>Also want detail on any sub-groups you are interested in studying (e.g. sex, region, urban/rural, SES indicators like educational attainment)</a:t>
            </a:r>
          </a:p>
          <a:p>
            <a:pPr lvl="1"/>
            <a:r>
              <a:rPr lang="en-US" dirty="0" smtClean="0"/>
              <a:t>Population estimates</a:t>
            </a:r>
          </a:p>
          <a:p>
            <a:pPr lvl="2"/>
            <a:r>
              <a:rPr lang="en-US" dirty="0" smtClean="0"/>
              <a:t>Single year of age to 90+</a:t>
            </a:r>
          </a:p>
          <a:p>
            <a:pPr lvl="2"/>
            <a:r>
              <a:rPr lang="en-US" dirty="0" smtClean="0"/>
              <a:t>Evaluate quality of estimates (see Appendix)</a:t>
            </a:r>
          </a:p>
          <a:p>
            <a:pPr lvl="2"/>
            <a:r>
              <a:rPr lang="en-US" dirty="0" smtClean="0"/>
              <a:t>Can use UN World Population Prospects if problems with national estimates</a:t>
            </a:r>
          </a:p>
          <a:p>
            <a:pPr lvl="2"/>
            <a:r>
              <a:rPr lang="en-US" dirty="0" smtClean="0"/>
              <a:t>Significant non-household population?</a:t>
            </a:r>
          </a:p>
        </p:txBody>
      </p:sp>
    </p:spTree>
    <p:extLst>
      <p:ext uri="{BB962C8B-B14F-4D97-AF65-F5344CB8AC3E}">
        <p14:creationId xmlns:p14="http://schemas.microsoft.com/office/powerpoint/2010/main" val="44705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Materials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Data requirements (cont.)</a:t>
            </a:r>
          </a:p>
          <a:p>
            <a:pPr lvl="1"/>
            <a:r>
              <a:rPr lang="en-US" dirty="0" smtClean="0"/>
              <a:t>National accounts data</a:t>
            </a:r>
          </a:p>
          <a:p>
            <a:pPr lvl="2"/>
            <a:r>
              <a:rPr lang="en-US" dirty="0" smtClean="0"/>
              <a:t>Get as much of it as you can find</a:t>
            </a:r>
          </a:p>
          <a:p>
            <a:pPr lvl="3"/>
            <a:r>
              <a:rPr lang="en-US" dirty="0" smtClean="0"/>
              <a:t>List of main SNA tables given in the manual</a:t>
            </a:r>
          </a:p>
          <a:p>
            <a:pPr lvl="3"/>
            <a:r>
              <a:rPr lang="en-US" dirty="0" smtClean="0"/>
              <a:t>Need tables by SNA sector</a:t>
            </a:r>
          </a:p>
          <a:p>
            <a:pPr lvl="2"/>
            <a:r>
              <a:rPr lang="en-US" dirty="0" smtClean="0"/>
              <a:t>Which government agencies produce your accounts?  How do they publish the results?  What is available in international databases?</a:t>
            </a:r>
          </a:p>
          <a:p>
            <a:pPr lvl="2"/>
            <a:r>
              <a:rPr lang="en-US" dirty="0" smtClean="0"/>
              <a:t>Beware revision schedules!</a:t>
            </a:r>
          </a:p>
          <a:p>
            <a:pPr lvl="2"/>
            <a:r>
              <a:rPr lang="en-US" dirty="0" smtClean="0"/>
              <a:t>Will probably also need </a:t>
            </a:r>
          </a:p>
          <a:p>
            <a:pPr lvl="3"/>
            <a:r>
              <a:rPr lang="en-US" dirty="0" smtClean="0"/>
              <a:t>government budget documents</a:t>
            </a:r>
          </a:p>
          <a:p>
            <a:pPr lvl="3"/>
            <a:r>
              <a:rPr lang="en-US" dirty="0" smtClean="0"/>
              <a:t>entries for your country in the International Monetary Fund’s Government Finance Statistics (GFS) publications</a:t>
            </a:r>
          </a:p>
        </p:txBody>
      </p:sp>
    </p:spTree>
    <p:extLst>
      <p:ext uri="{BB962C8B-B14F-4D97-AF65-F5344CB8AC3E}">
        <p14:creationId xmlns:p14="http://schemas.microsoft.com/office/powerpoint/2010/main" val="2223292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Materials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Data requirements (cont.)</a:t>
            </a:r>
          </a:p>
          <a:p>
            <a:pPr lvl="1"/>
            <a:r>
              <a:rPr lang="en-US" dirty="0" smtClean="0"/>
              <a:t>Household surveys and administrative records </a:t>
            </a:r>
          </a:p>
          <a:p>
            <a:pPr lvl="2"/>
            <a:r>
              <a:rPr lang="en-US" dirty="0" smtClean="0"/>
              <a:t>Income and expenditure surveys</a:t>
            </a:r>
          </a:p>
          <a:p>
            <a:pPr lvl="3"/>
            <a:r>
              <a:rPr lang="en-US" dirty="0" smtClean="0"/>
              <a:t>Direct measures or indicators of relative age pattern</a:t>
            </a:r>
          </a:p>
          <a:p>
            <a:pPr lvl="2"/>
            <a:r>
              <a:rPr lang="en-US" dirty="0" smtClean="0"/>
              <a:t>Specialized surveys on sub-groups</a:t>
            </a:r>
          </a:p>
          <a:p>
            <a:pPr lvl="3"/>
            <a:r>
              <a:rPr lang="en-US" dirty="0" smtClean="0"/>
              <a:t>Older people</a:t>
            </a:r>
          </a:p>
          <a:p>
            <a:pPr lvl="3"/>
            <a:r>
              <a:rPr lang="en-US" dirty="0" smtClean="0"/>
              <a:t>Persons not in households (e.g. nursing home population)</a:t>
            </a:r>
          </a:p>
          <a:p>
            <a:pPr lvl="2"/>
            <a:r>
              <a:rPr lang="en-US" dirty="0" smtClean="0"/>
              <a:t>Administrative data</a:t>
            </a:r>
          </a:p>
          <a:p>
            <a:pPr lvl="3"/>
            <a:r>
              <a:rPr lang="en-US" dirty="0" smtClean="0"/>
              <a:t>Government reports on public program participation by age</a:t>
            </a:r>
          </a:p>
          <a:p>
            <a:pPr lvl="4"/>
            <a:r>
              <a:rPr lang="en-US" dirty="0" smtClean="0"/>
              <a:t>May give monetary flows</a:t>
            </a:r>
          </a:p>
          <a:p>
            <a:pPr lvl="4"/>
            <a:r>
              <a:rPr lang="en-US" dirty="0" smtClean="0"/>
              <a:t>May only have participation indicators</a:t>
            </a:r>
          </a:p>
          <a:p>
            <a:pPr lvl="3"/>
            <a:endParaRPr lang="en-US" dirty="0" smtClean="0"/>
          </a:p>
          <a:p>
            <a:pPr lvl="3"/>
            <a:endParaRPr lang="en-US" dirty="0" smtClean="0"/>
          </a:p>
        </p:txBody>
      </p:sp>
    </p:spTree>
    <p:extLst>
      <p:ext uri="{BB962C8B-B14F-4D97-AF65-F5344CB8AC3E}">
        <p14:creationId xmlns:p14="http://schemas.microsoft.com/office/powerpoint/2010/main" val="3758815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Materials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Data requirements (cont.)</a:t>
            </a:r>
          </a:p>
          <a:p>
            <a:pPr lvl="1"/>
            <a:r>
              <a:rPr lang="en-US" dirty="0" smtClean="0"/>
              <a:t>Household surveys and administrative records </a:t>
            </a:r>
          </a:p>
          <a:p>
            <a:pPr lvl="2"/>
            <a:r>
              <a:rPr lang="en-US" dirty="0" smtClean="0"/>
              <a:t>Features:</a:t>
            </a:r>
          </a:p>
          <a:p>
            <a:pPr lvl="3"/>
            <a:r>
              <a:rPr lang="en-US" dirty="0" smtClean="0"/>
              <a:t>Nationally representative</a:t>
            </a:r>
          </a:p>
          <a:p>
            <a:pPr lvl="3"/>
            <a:r>
              <a:rPr lang="en-US" dirty="0" smtClean="0"/>
              <a:t>Designated household head</a:t>
            </a:r>
          </a:p>
          <a:p>
            <a:pPr lvl="3"/>
            <a:r>
              <a:rPr lang="en-US" dirty="0" smtClean="0"/>
              <a:t>Sufficient sample size</a:t>
            </a:r>
          </a:p>
          <a:p>
            <a:pPr lvl="3"/>
            <a:r>
              <a:rPr lang="en-US" dirty="0" smtClean="0"/>
              <a:t>Household roster by age, sex, work/school status</a:t>
            </a:r>
          </a:p>
          <a:p>
            <a:pPr lvl="3"/>
            <a:r>
              <a:rPr lang="en-US" dirty="0" smtClean="0"/>
              <a:t>Detailed income by source data</a:t>
            </a:r>
          </a:p>
          <a:p>
            <a:pPr lvl="3"/>
            <a:r>
              <a:rPr lang="en-US" dirty="0" smtClean="0"/>
              <a:t>Detailed expenditure by type data</a:t>
            </a:r>
          </a:p>
          <a:p>
            <a:pPr lvl="3"/>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3068146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26646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43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Building a micro-level database</a:t>
            </a:r>
            <a:endParaRPr lang="en-US" dirty="0"/>
          </a:p>
        </p:txBody>
      </p:sp>
      <p:sp>
        <p:nvSpPr>
          <p:cNvPr id="3" name="Content Placeholder 2"/>
          <p:cNvSpPr>
            <a:spLocks noGrp="1"/>
          </p:cNvSpPr>
          <p:nvPr>
            <p:ph idx="1"/>
          </p:nvPr>
        </p:nvSpPr>
        <p:spPr>
          <a:xfrm>
            <a:off x="457200" y="1371600"/>
            <a:ext cx="8229600" cy="5486400"/>
          </a:xfrm>
        </p:spPr>
        <p:txBody>
          <a:bodyPr>
            <a:normAutofit fontScale="77500" lnSpcReduction="20000"/>
          </a:bodyPr>
          <a:lstStyle/>
          <a:p>
            <a:r>
              <a:rPr lang="en-US" dirty="0" smtClean="0"/>
              <a:t>What goes in it?</a:t>
            </a:r>
          </a:p>
          <a:p>
            <a:pPr lvl="1"/>
            <a:r>
              <a:rPr lang="en-US" dirty="0" smtClean="0"/>
              <a:t>Age profiles in the database</a:t>
            </a:r>
          </a:p>
          <a:p>
            <a:pPr lvl="2"/>
            <a:r>
              <a:rPr lang="en-US" dirty="0" smtClean="0"/>
              <a:t>Start with your income and expenditure survey, create NTA variables from survey items</a:t>
            </a:r>
          </a:p>
          <a:p>
            <a:pPr lvl="2"/>
            <a:r>
              <a:rPr lang="en-US" dirty="0" smtClean="0"/>
              <a:t>Merge on any external NTA variables to each person</a:t>
            </a:r>
          </a:p>
          <a:p>
            <a:pPr lvl="3"/>
            <a:r>
              <a:rPr lang="en-US" dirty="0" smtClean="0"/>
              <a:t>Example: merge records on publicly provided health care by age of individual</a:t>
            </a:r>
          </a:p>
          <a:p>
            <a:pPr lvl="3"/>
            <a:r>
              <a:rPr lang="en-US" dirty="0" smtClean="0"/>
              <a:t>Can use as many additional characteristics in the merge as data allows</a:t>
            </a:r>
          </a:p>
          <a:p>
            <a:pPr lvl="1"/>
            <a:r>
              <a:rPr lang="en-US" dirty="0" smtClean="0"/>
              <a:t>Other information in the database</a:t>
            </a:r>
          </a:p>
          <a:p>
            <a:pPr lvl="2"/>
            <a:r>
              <a:rPr lang="en-US" dirty="0" smtClean="0"/>
              <a:t>Population counts</a:t>
            </a:r>
          </a:p>
          <a:p>
            <a:pPr lvl="2"/>
            <a:r>
              <a:rPr lang="en-US" dirty="0" smtClean="0"/>
              <a:t>Macro controls</a:t>
            </a:r>
          </a:p>
          <a:p>
            <a:r>
              <a:rPr lang="en-US" dirty="0" smtClean="0"/>
              <a:t>What can you do with it?</a:t>
            </a:r>
          </a:p>
          <a:p>
            <a:pPr lvl="1"/>
            <a:r>
              <a:rPr lang="en-US" dirty="0" smtClean="0"/>
              <a:t>Calculate NTA age profiles</a:t>
            </a:r>
          </a:p>
          <a:p>
            <a:pPr lvl="2"/>
            <a:r>
              <a:rPr lang="en-US" dirty="0" smtClean="0"/>
              <a:t>For intra-household transfers, especially (must have a micro-level database with macro-adjusted individual-level age profiles for a set of variables to computer intra-household transfers)</a:t>
            </a:r>
          </a:p>
          <a:p>
            <a:pPr lvl="1"/>
            <a:r>
              <a:rPr lang="en-US" dirty="0" smtClean="0"/>
              <a:t>Other interesting studies:</a:t>
            </a:r>
          </a:p>
          <a:p>
            <a:pPr lvl="2"/>
            <a:r>
              <a:rPr lang="en-US" dirty="0" smtClean="0"/>
              <a:t>Sub-groups (regions, sex, urban/rural, socio-economic status)</a:t>
            </a:r>
          </a:p>
          <a:p>
            <a:pPr lvl="2"/>
            <a:r>
              <a:rPr lang="en-US" dirty="0" smtClean="0"/>
              <a:t>Explore variability (medians instead of means, percentiles)</a:t>
            </a:r>
          </a:p>
        </p:txBody>
      </p:sp>
    </p:spTree>
    <p:extLst>
      <p:ext uri="{BB962C8B-B14F-4D97-AF65-F5344CB8AC3E}">
        <p14:creationId xmlns:p14="http://schemas.microsoft.com/office/powerpoint/2010/main" val="22652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33560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3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Aspects of an NTA age profile</a:t>
            </a:r>
          </a:p>
          <a:p>
            <a:pPr lvl="1"/>
            <a:r>
              <a:rPr lang="en-US" dirty="0" smtClean="0"/>
              <a:t>Per capita measure by age</a:t>
            </a:r>
          </a:p>
          <a:p>
            <a:pPr lvl="2"/>
            <a:r>
              <a:rPr lang="en-US" dirty="0" smtClean="0"/>
              <a:t>Can be direct measure or proxy</a:t>
            </a:r>
          </a:p>
          <a:p>
            <a:pPr lvl="1"/>
            <a:r>
              <a:rPr lang="en-US" dirty="0" smtClean="0"/>
              <a:t>Smoothed</a:t>
            </a:r>
          </a:p>
          <a:p>
            <a:pPr lvl="2"/>
            <a:r>
              <a:rPr lang="en-US" dirty="0" smtClean="0"/>
              <a:t>Reduces noise from sampling</a:t>
            </a:r>
          </a:p>
          <a:p>
            <a:pPr lvl="2"/>
            <a:r>
              <a:rPr lang="en-US" dirty="0" smtClean="0"/>
              <a:t>Smooth lowest-level components</a:t>
            </a:r>
          </a:p>
          <a:p>
            <a:pPr lvl="2"/>
            <a:r>
              <a:rPr lang="en-US" dirty="0" smtClean="0"/>
              <a:t>Beware of eliminating “real” features of the age pattern</a:t>
            </a:r>
          </a:p>
          <a:p>
            <a:pPr lvl="3"/>
            <a:r>
              <a:rPr lang="en-US" dirty="0" smtClean="0"/>
              <a:t>Peaks/valleys, elbows, zeros</a:t>
            </a:r>
          </a:p>
          <a:p>
            <a:pPr lvl="2"/>
            <a:r>
              <a:rPr lang="en-US" dirty="0" smtClean="0"/>
              <a:t>False negative values should be replaced with zeros</a:t>
            </a:r>
          </a:p>
          <a:p>
            <a:pPr lvl="2"/>
            <a:r>
              <a:rPr lang="en-US" dirty="0" smtClean="0"/>
              <a:t>Details and examples in Appendix</a:t>
            </a:r>
          </a:p>
          <a:p>
            <a:endParaRPr lang="en-US" dirty="0"/>
          </a:p>
        </p:txBody>
      </p:sp>
    </p:spTree>
    <p:extLst>
      <p:ext uri="{BB962C8B-B14F-4D97-AF65-F5344CB8AC3E}">
        <p14:creationId xmlns:p14="http://schemas.microsoft.com/office/powerpoint/2010/main" val="1943390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371600"/>
            <a:ext cx="8229600" cy="4876800"/>
          </a:xfrm>
        </p:spPr>
        <p:txBody>
          <a:bodyPr>
            <a:normAutofit/>
          </a:bodyPr>
          <a:lstStyle/>
          <a:p>
            <a:r>
              <a:rPr lang="en-US" dirty="0" smtClean="0"/>
              <a:t>Aspects of an NTA age profile</a:t>
            </a:r>
          </a:p>
          <a:p>
            <a:pPr lvl="1"/>
            <a:r>
              <a:rPr lang="en-US" dirty="0" smtClean="0"/>
              <a:t>Macro-adjusted</a:t>
            </a:r>
          </a:p>
          <a:p>
            <a:pPr>
              <a:buNone/>
            </a:pPr>
            <a:endParaRPr lang="en-US" dirty="0" smtClean="0"/>
          </a:p>
          <a:p>
            <a:endParaRPr lang="en-US" dirty="0" smtClean="0"/>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219200" y="2590800"/>
            <a:ext cx="6851189" cy="19812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343400" y="4343400"/>
            <a:ext cx="3598445" cy="92392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038600" y="5257800"/>
            <a:ext cx="2631559" cy="1371600"/>
          </a:xfrm>
          <a:prstGeom prst="rect">
            <a:avLst/>
          </a:prstGeom>
          <a:noFill/>
          <a:ln w="9525">
            <a:noFill/>
            <a:miter lim="800000"/>
            <a:headEnd/>
            <a:tailEnd/>
          </a:ln>
        </p:spPr>
      </p:pic>
      <p:sp>
        <p:nvSpPr>
          <p:cNvPr id="9" name="TextBox 8"/>
          <p:cNvSpPr txBox="1"/>
          <p:nvPr/>
        </p:nvSpPr>
        <p:spPr>
          <a:xfrm>
            <a:off x="914400" y="4572000"/>
            <a:ext cx="3200400" cy="461665"/>
          </a:xfrm>
          <a:prstGeom prst="rect">
            <a:avLst/>
          </a:prstGeom>
          <a:noFill/>
        </p:spPr>
        <p:txBody>
          <a:bodyPr wrap="square" rtlCol="0">
            <a:spAutoFit/>
          </a:bodyPr>
          <a:lstStyle/>
          <a:p>
            <a:pPr defTabSz="914400"/>
            <a:r>
              <a:rPr lang="en-US" sz="2400" dirty="0" smtClean="0">
                <a:solidFill>
                  <a:prstClr val="black"/>
                </a:solidFill>
              </a:rPr>
              <a:t>Scale Factor Calculation:</a:t>
            </a:r>
            <a:endParaRPr lang="en-US" sz="2400" dirty="0">
              <a:solidFill>
                <a:prstClr val="black"/>
              </a:solidFill>
            </a:endParaRPr>
          </a:p>
        </p:txBody>
      </p:sp>
      <p:sp>
        <p:nvSpPr>
          <p:cNvPr id="10" name="TextBox 9"/>
          <p:cNvSpPr txBox="1"/>
          <p:nvPr/>
        </p:nvSpPr>
        <p:spPr>
          <a:xfrm>
            <a:off x="1143000" y="5638800"/>
            <a:ext cx="2590800" cy="461665"/>
          </a:xfrm>
          <a:prstGeom prst="rect">
            <a:avLst/>
          </a:prstGeom>
          <a:noFill/>
        </p:spPr>
        <p:txBody>
          <a:bodyPr wrap="square" rtlCol="0">
            <a:spAutoFit/>
          </a:bodyPr>
          <a:lstStyle/>
          <a:p>
            <a:pPr defTabSz="914400"/>
            <a:r>
              <a:rPr lang="en-US" sz="2400" dirty="0" smtClean="0">
                <a:solidFill>
                  <a:prstClr val="black"/>
                </a:solidFill>
              </a:rPr>
              <a:t>Apply Scale Factor:</a:t>
            </a:r>
            <a:endParaRPr lang="en-US" sz="2400" dirty="0">
              <a:solidFill>
                <a:prstClr val="black"/>
              </a:solidFill>
            </a:endParaRPr>
          </a:p>
        </p:txBody>
      </p:sp>
    </p:spTree>
    <p:extLst>
      <p:ext uri="{BB962C8B-B14F-4D97-AF65-F5344CB8AC3E}">
        <p14:creationId xmlns:p14="http://schemas.microsoft.com/office/powerpoint/2010/main" val="1792566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295400"/>
            <a:ext cx="8229600" cy="5562600"/>
          </a:xfrm>
        </p:spPr>
        <p:txBody>
          <a:bodyPr>
            <a:normAutofit fontScale="85000" lnSpcReduction="20000"/>
          </a:bodyPr>
          <a:lstStyle/>
          <a:p>
            <a:r>
              <a:rPr lang="en-US" dirty="0" smtClean="0"/>
              <a:t>Steps to follow in calculating an lowest-level age profile</a:t>
            </a:r>
          </a:p>
          <a:p>
            <a:pPr lvl="1"/>
            <a:r>
              <a:rPr lang="en-US" dirty="0" smtClean="0"/>
              <a:t>Calculate the macro control</a:t>
            </a:r>
          </a:p>
          <a:p>
            <a:pPr lvl="1"/>
            <a:r>
              <a:rPr lang="en-US" dirty="0" smtClean="0"/>
              <a:t>Identify measure or proxy indicator and make it a part of the micro-level database</a:t>
            </a:r>
          </a:p>
          <a:p>
            <a:pPr lvl="2"/>
            <a:r>
              <a:rPr lang="en-US" dirty="0" smtClean="0"/>
              <a:t>1. From household survey (with survey weights if applicable)</a:t>
            </a:r>
          </a:p>
          <a:p>
            <a:pPr lvl="3"/>
            <a:r>
              <a:rPr lang="en-US" dirty="0" smtClean="0"/>
              <a:t>Use individual-level data if available</a:t>
            </a:r>
          </a:p>
          <a:p>
            <a:pPr lvl="3"/>
            <a:r>
              <a:rPr lang="en-US" dirty="0" smtClean="0"/>
              <a:t>Otherwise allocate household amount to individuals in the household</a:t>
            </a:r>
          </a:p>
          <a:p>
            <a:pPr lvl="2"/>
            <a:r>
              <a:rPr lang="en-US" dirty="0" smtClean="0"/>
              <a:t>2. From administrative records (merge onto micro-level database)</a:t>
            </a:r>
          </a:p>
          <a:p>
            <a:pPr lvl="2"/>
            <a:r>
              <a:rPr lang="en-US" dirty="0" smtClean="0"/>
              <a:t>3. On </a:t>
            </a:r>
            <a:r>
              <a:rPr lang="en-US" i="1" dirty="0" smtClean="0"/>
              <a:t>a priori </a:t>
            </a:r>
            <a:r>
              <a:rPr lang="en-US" dirty="0" smtClean="0"/>
              <a:t>grounds (i.e. assumed or calculated from other age profiles)</a:t>
            </a:r>
          </a:p>
          <a:p>
            <a:pPr lvl="1"/>
            <a:r>
              <a:rPr lang="en-US" dirty="0"/>
              <a:t>Calculate the single year age group averages</a:t>
            </a:r>
          </a:p>
          <a:p>
            <a:pPr lvl="1"/>
            <a:r>
              <a:rPr lang="en-US" dirty="0" smtClean="0"/>
              <a:t>Adjust age shape for any missing populations (i.e. persons not represented in survey or administrative records)</a:t>
            </a:r>
          </a:p>
          <a:p>
            <a:pPr lvl="1"/>
            <a:r>
              <a:rPr lang="en-US" dirty="0" smtClean="0"/>
              <a:t>Smooth</a:t>
            </a:r>
          </a:p>
          <a:p>
            <a:pPr lvl="2"/>
            <a:r>
              <a:rPr lang="en-US" dirty="0" smtClean="0"/>
              <a:t>Evaluate to ensure that no real variation has been eliminated</a:t>
            </a:r>
          </a:p>
          <a:p>
            <a:pPr lvl="1"/>
            <a:r>
              <a:rPr lang="en-US" dirty="0" smtClean="0"/>
              <a:t>Adjust smoothed and non-smoothed profiles to controls</a:t>
            </a:r>
          </a:p>
          <a:p>
            <a:pPr lvl="2"/>
            <a:r>
              <a:rPr lang="en-US" sz="2300" dirty="0" smtClean="0"/>
              <a:t>Evaluate adjustment factor to test the validity of the age shape</a:t>
            </a:r>
          </a:p>
        </p:txBody>
      </p:sp>
    </p:spTree>
    <p:extLst>
      <p:ext uri="{BB962C8B-B14F-4D97-AF65-F5344CB8AC3E}">
        <p14:creationId xmlns:p14="http://schemas.microsoft.com/office/powerpoint/2010/main" val="3264264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rdi Roca\Dropbox\NTA'13_JORDI\Dissenys\presentació pantalla-01.jpg"/>
          <p:cNvPicPr>
            <a:picLocks noChangeAspect="1" noChangeArrowheads="1"/>
          </p:cNvPicPr>
          <p:nvPr/>
        </p:nvPicPr>
        <p:blipFill>
          <a:blip r:embed="rId2"/>
          <a:srcRect/>
          <a:stretch>
            <a:fillRect/>
          </a:stretch>
        </p:blipFill>
        <p:spPr bwMode="auto">
          <a:xfrm>
            <a:off x="0" y="192762"/>
            <a:ext cx="9144000" cy="64724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US" dirty="0" smtClean="0"/>
              <a:t>How many low-level age profiles to calculate?</a:t>
            </a:r>
          </a:p>
          <a:p>
            <a:pPr lvl="1"/>
            <a:r>
              <a:rPr lang="en-US" dirty="0" smtClean="0"/>
              <a:t>Must have lowest-level of NTA reportable profiles, but below that, making sub-profiles can improve estimates</a:t>
            </a:r>
          </a:p>
          <a:p>
            <a:pPr lvl="2"/>
            <a:r>
              <a:rPr lang="en-US" dirty="0" smtClean="0"/>
              <a:t>Just need identifiable macro controls and different age pattern indicators (example of different levels of education)</a:t>
            </a:r>
          </a:p>
          <a:p>
            <a:r>
              <a:rPr lang="en-US" dirty="0" smtClean="0"/>
              <a:t>Build higher-level age profiles by adding up lower-level age profiles</a:t>
            </a:r>
            <a:endParaRPr lang="en-US" dirty="0"/>
          </a:p>
          <a:p>
            <a:pPr lvl="2"/>
            <a:r>
              <a:rPr lang="en-US" dirty="0" smtClean="0"/>
              <a:t>Don’t re-smooth higher-level profiles</a:t>
            </a:r>
          </a:p>
          <a:p>
            <a:pPr lvl="2"/>
            <a:r>
              <a:rPr lang="en-US" dirty="0" smtClean="0"/>
              <a:t>Don’t combine profiles with different final age categories</a:t>
            </a:r>
          </a:p>
          <a:p>
            <a:endParaRPr lang="en-US" dirty="0" smtClean="0"/>
          </a:p>
          <a:p>
            <a:endParaRPr lang="en-US" dirty="0"/>
          </a:p>
        </p:txBody>
      </p:sp>
    </p:spTree>
    <p:extLst>
      <p:ext uri="{BB962C8B-B14F-4D97-AF65-F5344CB8AC3E}">
        <p14:creationId xmlns:p14="http://schemas.microsoft.com/office/powerpoint/2010/main" val="3084253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How to evaluate resulting age profiles</a:t>
            </a:r>
          </a:p>
          <a:p>
            <a:pPr lvl="1"/>
            <a:r>
              <a:rPr lang="en-US" dirty="0" smtClean="0"/>
              <a:t>Internal NTA validity checks</a:t>
            </a:r>
          </a:p>
          <a:p>
            <a:pPr lvl="2"/>
            <a:r>
              <a:rPr lang="en-US" dirty="0" smtClean="0"/>
              <a:t>Verify aggregate amount matches macro control</a:t>
            </a:r>
          </a:p>
          <a:p>
            <a:pPr lvl="2"/>
            <a:r>
              <a:rPr lang="en-US" dirty="0" smtClean="0"/>
              <a:t>Evaluate smoother (plot smooth and unsmoothed)</a:t>
            </a:r>
          </a:p>
          <a:p>
            <a:pPr lvl="2"/>
            <a:r>
              <a:rPr lang="en-US" dirty="0" smtClean="0"/>
              <a:t>Sub-profile consistency with higher-level profiles?</a:t>
            </a:r>
          </a:p>
          <a:p>
            <a:pPr lvl="2"/>
            <a:r>
              <a:rPr lang="en-US" dirty="0" smtClean="0"/>
              <a:t>Does age profile look reasonable compared to other countries in the NTA database?</a:t>
            </a:r>
          </a:p>
          <a:p>
            <a:pPr lvl="2"/>
            <a:r>
              <a:rPr lang="en-US" dirty="0" smtClean="0"/>
              <a:t>Is age profiles &gt;0, &lt;0 or =0 in appropriate age ranges?</a:t>
            </a:r>
          </a:p>
          <a:p>
            <a:pPr lvl="2"/>
            <a:r>
              <a:rPr lang="en-US" dirty="0" smtClean="0"/>
              <a:t>Role of children</a:t>
            </a:r>
          </a:p>
          <a:p>
            <a:pPr lvl="2"/>
            <a:r>
              <a:rPr lang="en-US" dirty="0" smtClean="0"/>
              <a:t>Do balancing flows actually balance?</a:t>
            </a:r>
          </a:p>
          <a:p>
            <a:pPr lvl="1"/>
            <a:r>
              <a:rPr lang="en-US" dirty="0" smtClean="0"/>
              <a:t>External validity checks</a:t>
            </a:r>
          </a:p>
          <a:p>
            <a:pPr lvl="2"/>
            <a:r>
              <a:rPr lang="en-US" dirty="0" smtClean="0"/>
              <a:t>Are macro controls reasonable relative to SNA amounts from international databases?</a:t>
            </a:r>
          </a:p>
          <a:p>
            <a:pPr lvl="2"/>
            <a:r>
              <a:rPr lang="en-US" dirty="0" smtClean="0"/>
              <a:t>Do your estimates agree with other researchers who have studied the topic?</a:t>
            </a:r>
          </a:p>
          <a:p>
            <a:pPr lvl="2"/>
            <a:r>
              <a:rPr lang="en-US" dirty="0" smtClean="0"/>
              <a:t>Overall plausibility in the country context</a:t>
            </a:r>
          </a:p>
        </p:txBody>
      </p:sp>
    </p:spTree>
    <p:extLst>
      <p:ext uri="{BB962C8B-B14F-4D97-AF65-F5344CB8AC3E}">
        <p14:creationId xmlns:p14="http://schemas.microsoft.com/office/powerpoint/2010/main" val="3001297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 Basic methods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Document and archive estimates</a:t>
            </a:r>
          </a:p>
          <a:p>
            <a:pPr lvl="1"/>
            <a:r>
              <a:rPr lang="en-US" dirty="0" smtClean="0"/>
              <a:t>Write up methods for each age profile with references and data sources</a:t>
            </a:r>
          </a:p>
          <a:p>
            <a:pPr lvl="2"/>
            <a:r>
              <a:rPr lang="en-US" dirty="0" smtClean="0"/>
              <a:t>In simple tables or a technical paper or country-specific NTA manual</a:t>
            </a:r>
          </a:p>
          <a:p>
            <a:pPr lvl="1"/>
            <a:r>
              <a:rPr lang="en-US" dirty="0" smtClean="0"/>
              <a:t>Save all computer programs and add thorough comments </a:t>
            </a:r>
          </a:p>
          <a:p>
            <a:pPr lvl="1"/>
            <a:r>
              <a:rPr lang="en-US" dirty="0"/>
              <a:t>U</a:t>
            </a:r>
            <a:r>
              <a:rPr lang="en-US" dirty="0" smtClean="0"/>
              <a:t>pload finalized age profiles and documentation to on-line database at www.ntaccounts.org</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46309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3514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160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25469497"/>
              </p:ext>
            </p:extLst>
          </p:nvPr>
        </p:nvGraphicFramePr>
        <p:xfrm>
          <a:off x="381000" y="0"/>
          <a:ext cx="822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50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20080"/>
          </a:xfrm>
        </p:spPr>
        <p:txBody>
          <a:bodyPr/>
          <a:lstStyle/>
          <a:p>
            <a:r>
              <a:rPr lang="en-US" dirty="0" smtClean="0"/>
              <a:t>Lab </a:t>
            </a:r>
            <a:r>
              <a:rPr lang="en-US" dirty="0" smtClean="0"/>
              <a:t>Exercise – Start Poster</a:t>
            </a:r>
            <a:endParaRPr lang="en-US" dirty="0"/>
          </a:p>
        </p:txBody>
      </p:sp>
      <p:sp>
        <p:nvSpPr>
          <p:cNvPr id="3" name="Content Placeholder 2"/>
          <p:cNvSpPr>
            <a:spLocks noGrp="1"/>
          </p:cNvSpPr>
          <p:nvPr>
            <p:ph idx="1"/>
          </p:nvPr>
        </p:nvSpPr>
        <p:spPr>
          <a:xfrm>
            <a:off x="457200" y="764704"/>
            <a:ext cx="8229600" cy="3168352"/>
          </a:xfrm>
        </p:spPr>
        <p:txBody>
          <a:bodyPr/>
          <a:lstStyle/>
          <a:p>
            <a:pPr marL="514350" indent="-514350">
              <a:buFont typeface="+mj-lt"/>
              <a:buAutoNum type="arabicPeriod"/>
            </a:pPr>
            <a:r>
              <a:rPr lang="en-US" dirty="0" smtClean="0"/>
              <a:t>Create “DATA</a:t>
            </a:r>
            <a:r>
              <a:rPr lang="en-US" dirty="0" smtClean="0"/>
              <a:t>” </a:t>
            </a:r>
            <a:r>
              <a:rPr lang="en-US" dirty="0" smtClean="0"/>
              <a:t>and “</a:t>
            </a:r>
            <a:r>
              <a:rPr lang="en-US" dirty="0" smtClean="0"/>
              <a:t>COUNTRY BACKGROUND” </a:t>
            </a:r>
            <a:r>
              <a:rPr lang="en-US" dirty="0" smtClean="0"/>
              <a:t>sections </a:t>
            </a:r>
            <a:r>
              <a:rPr lang="en-US" dirty="0" smtClean="0"/>
              <a:t>for </a:t>
            </a:r>
            <a:r>
              <a:rPr lang="en-US" dirty="0" smtClean="0"/>
              <a:t>poster</a:t>
            </a:r>
          </a:p>
          <a:p>
            <a:pPr marL="914400" lvl="1" indent="-514350"/>
            <a:r>
              <a:rPr lang="en-US" dirty="0" smtClean="0"/>
              <a:t>See list of example items</a:t>
            </a:r>
          </a:p>
          <a:p>
            <a:pPr marL="514350" indent="-514350">
              <a:buFont typeface="+mj-lt"/>
              <a:buAutoNum type="arabicPeriod"/>
            </a:pPr>
            <a:r>
              <a:rPr lang="en-US" dirty="0"/>
              <a:t>Plot age schedule of population for NTA year to create “POPULATION” section for poster; if possible add TFR and life expectancy</a:t>
            </a:r>
          </a:p>
          <a:p>
            <a:pPr marL="914400" lvl="1" indent="-514350"/>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335" y="4077072"/>
            <a:ext cx="4579937"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02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t>GETTING STARTED</a:t>
            </a:r>
            <a:br>
              <a:rPr lang="es-ES_tradnl" dirty="0" smtClean="0"/>
            </a:br>
            <a:r>
              <a:rPr lang="es-ES_tradnl" dirty="0" err="1" smtClean="0"/>
              <a:t>Workshop</a:t>
            </a:r>
            <a:r>
              <a:rPr lang="es-ES_tradnl" dirty="0" smtClean="0"/>
              <a:t> </a:t>
            </a:r>
            <a:r>
              <a:rPr lang="es-ES_tradnl" dirty="0" err="1" smtClean="0"/>
              <a:t>Track</a:t>
            </a:r>
            <a:r>
              <a:rPr lang="es-ES_tradnl" dirty="0" smtClean="0"/>
              <a:t> A</a:t>
            </a:r>
            <a:br>
              <a:rPr lang="es-ES_tradnl" dirty="0" smtClean="0"/>
            </a:br>
            <a:r>
              <a:rPr lang="es-ES_tradnl" dirty="0" err="1" smtClean="0"/>
              <a:t>Wednesday</a:t>
            </a:r>
            <a:r>
              <a:rPr lang="es-ES_tradnl" dirty="0" smtClean="0"/>
              <a:t>, June 5, 9am-10am</a:t>
            </a:r>
            <a:endParaRPr lang="es-ES_tradnl" dirty="0"/>
          </a:p>
        </p:txBody>
      </p:sp>
      <p:sp>
        <p:nvSpPr>
          <p:cNvPr id="3" name="Subtítulo 2"/>
          <p:cNvSpPr>
            <a:spLocks noGrp="1"/>
          </p:cNvSpPr>
          <p:nvPr>
            <p:ph type="subTitle" idx="1"/>
          </p:nvPr>
        </p:nvSpPr>
        <p:spPr/>
        <p:txBody>
          <a:bodyPr/>
          <a:lstStyle/>
          <a:p>
            <a:r>
              <a:rPr lang="es-ES_tradnl" sz="2000" dirty="0" smtClean="0"/>
              <a:t>Gretchen </a:t>
            </a:r>
            <a:r>
              <a:rPr lang="es-ES_tradnl" sz="2000" dirty="0" err="1" smtClean="0"/>
              <a:t>Donehower</a:t>
            </a:r>
            <a:r>
              <a:rPr lang="es-ES_tradnl" sz="2000" dirty="0" smtClean="0"/>
              <a:t> </a:t>
            </a:r>
          </a:p>
          <a:p>
            <a:r>
              <a:rPr lang="es-ES_tradnl" sz="2000" dirty="0" err="1" smtClean="0"/>
              <a:t>University</a:t>
            </a:r>
            <a:r>
              <a:rPr lang="es-ES_tradnl" sz="2000" dirty="0" smtClean="0"/>
              <a:t> of California at Berkeley, </a:t>
            </a:r>
            <a:r>
              <a:rPr lang="es-ES_tradnl" sz="2000" dirty="0" err="1" smtClean="0"/>
              <a:t>Demography</a:t>
            </a:r>
            <a:endParaRPr lang="es-ES_tradnl" sz="2000" dirty="0" smtClean="0"/>
          </a:p>
          <a:p>
            <a:r>
              <a:rPr lang="es-ES_tradnl" sz="2000" dirty="0" err="1" smtClean="0"/>
              <a:t>United</a:t>
            </a:r>
            <a:r>
              <a:rPr lang="es-ES_tradnl" sz="2000" dirty="0" smtClean="0"/>
              <a:t> </a:t>
            </a:r>
            <a:r>
              <a:rPr lang="es-ES_tradnl" sz="2000" dirty="0" err="1" smtClean="0"/>
              <a:t>States</a:t>
            </a:r>
            <a:endParaRPr lang="es-ES_tradnl" sz="2000" dirty="0" smtClean="0"/>
          </a:p>
          <a:p>
            <a:endParaRPr lang="es-ES_tradnl"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20762"/>
          </a:xfrm>
        </p:spPr>
        <p:txBody>
          <a:bodyPr>
            <a:normAutofit/>
          </a:bodyPr>
          <a:lstStyle/>
          <a:p>
            <a:r>
              <a:rPr lang="en-US" sz="3800" dirty="0" smtClean="0"/>
              <a:t>Preliminaries</a:t>
            </a:r>
            <a:endParaRPr lang="en-US" sz="3800" dirty="0"/>
          </a:p>
        </p:txBody>
      </p:sp>
      <p:sp>
        <p:nvSpPr>
          <p:cNvPr id="3" name="Content Placeholder 2"/>
          <p:cNvSpPr>
            <a:spLocks noGrp="1"/>
          </p:cNvSpPr>
          <p:nvPr>
            <p:ph idx="1"/>
          </p:nvPr>
        </p:nvSpPr>
        <p:spPr>
          <a:xfrm>
            <a:off x="323528" y="980728"/>
            <a:ext cx="8496944" cy="5760640"/>
          </a:xfrm>
        </p:spPr>
        <p:txBody>
          <a:bodyPr>
            <a:normAutofit fontScale="92500" lnSpcReduction="20000"/>
          </a:bodyPr>
          <a:lstStyle/>
          <a:p>
            <a:r>
              <a:rPr lang="en-US" dirty="0" smtClean="0"/>
              <a:t>Workshop objectives</a:t>
            </a:r>
          </a:p>
          <a:p>
            <a:pPr lvl="1"/>
            <a:r>
              <a:rPr lang="en-US" dirty="0" smtClean="0"/>
              <a:t>Understand how to begin constructing NTA</a:t>
            </a:r>
          </a:p>
          <a:p>
            <a:pPr lvl="1"/>
            <a:r>
              <a:rPr lang="en-US" dirty="0" smtClean="0"/>
              <a:t>Get started on macro controls, lifecycle accounts</a:t>
            </a:r>
          </a:p>
          <a:p>
            <a:pPr lvl="1"/>
            <a:r>
              <a:rPr lang="en-US" dirty="0" smtClean="0"/>
              <a:t>Create country-team poster for Friday’s poster session</a:t>
            </a:r>
          </a:p>
          <a:p>
            <a:r>
              <a:rPr lang="en-US" dirty="0" smtClean="0"/>
              <a:t>Welcome and greetings!</a:t>
            </a:r>
          </a:p>
          <a:p>
            <a:pPr lvl="1"/>
            <a:r>
              <a:rPr lang="en-US" dirty="0" smtClean="0"/>
              <a:t>Who are you?</a:t>
            </a:r>
          </a:p>
          <a:p>
            <a:pPr lvl="1"/>
            <a:r>
              <a:rPr lang="en-US" dirty="0" smtClean="0"/>
              <a:t>What are your NTA objectives?</a:t>
            </a:r>
          </a:p>
          <a:p>
            <a:pPr lvl="1"/>
            <a:r>
              <a:rPr lang="en-US" dirty="0" smtClean="0"/>
              <a:t>Tell us about your data, what you have, what you need to find</a:t>
            </a:r>
          </a:p>
          <a:p>
            <a:pPr lvl="2"/>
            <a:r>
              <a:rPr lang="en-US" dirty="0" smtClean="0"/>
              <a:t>Population counts</a:t>
            </a:r>
          </a:p>
          <a:p>
            <a:pPr lvl="2"/>
            <a:r>
              <a:rPr lang="en-US" dirty="0" smtClean="0"/>
              <a:t>National accounts</a:t>
            </a:r>
          </a:p>
          <a:p>
            <a:pPr lvl="2"/>
            <a:r>
              <a:rPr lang="en-US" dirty="0" smtClean="0"/>
              <a:t>Household surveys and administrative records</a:t>
            </a:r>
          </a:p>
          <a:p>
            <a:r>
              <a:rPr lang="en-US" dirty="0" smtClean="0"/>
              <a:t>Does everyone have access to the NTA wiki? (www.ntaccounts.org)</a:t>
            </a:r>
          </a:p>
        </p:txBody>
      </p:sp>
    </p:spTree>
    <p:extLst>
      <p:ext uri="{BB962C8B-B14F-4D97-AF65-F5344CB8AC3E}">
        <p14:creationId xmlns:p14="http://schemas.microsoft.com/office/powerpoint/2010/main" val="119360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20762"/>
          </a:xfrm>
        </p:spPr>
        <p:txBody>
          <a:bodyPr>
            <a:normAutofit/>
          </a:bodyPr>
          <a:lstStyle/>
          <a:p>
            <a:r>
              <a:rPr lang="en-US" sz="3800" dirty="0" smtClean="0"/>
              <a:t>Preliminaries</a:t>
            </a:r>
            <a:endParaRPr lang="en-US" sz="3800" dirty="0"/>
          </a:p>
        </p:txBody>
      </p:sp>
      <p:sp>
        <p:nvSpPr>
          <p:cNvPr id="3" name="Content Placeholder 2"/>
          <p:cNvSpPr>
            <a:spLocks noGrp="1"/>
          </p:cNvSpPr>
          <p:nvPr>
            <p:ph idx="1"/>
          </p:nvPr>
        </p:nvSpPr>
        <p:spPr>
          <a:xfrm>
            <a:off x="323528" y="980728"/>
            <a:ext cx="8496944" cy="5400600"/>
          </a:xfrm>
        </p:spPr>
        <p:txBody>
          <a:bodyPr/>
          <a:lstStyle/>
          <a:p>
            <a:r>
              <a:rPr lang="en-US" dirty="0" smtClean="0"/>
              <a:t>What is an age profile?</a:t>
            </a:r>
          </a:p>
          <a:p>
            <a:pPr lvl="1"/>
            <a:r>
              <a:rPr lang="en-US" dirty="0" smtClean="0"/>
              <a:t>A schedule of age-specific average flow amounts</a:t>
            </a:r>
          </a:p>
          <a:p>
            <a:pPr lvl="1"/>
            <a:r>
              <a:rPr lang="en-US" dirty="0" smtClean="0"/>
              <a:t>Based on flow measure or proxy indicator from</a:t>
            </a:r>
          </a:p>
          <a:p>
            <a:pPr lvl="2"/>
            <a:r>
              <a:rPr lang="en-US" dirty="0" smtClean="0"/>
              <a:t>a household survey</a:t>
            </a:r>
          </a:p>
          <a:p>
            <a:pPr lvl="2"/>
            <a:r>
              <a:rPr lang="en-US" dirty="0" smtClean="0"/>
              <a:t>a government report</a:t>
            </a:r>
          </a:p>
          <a:p>
            <a:pPr lvl="2"/>
            <a:r>
              <a:rPr lang="en-US" dirty="0" smtClean="0"/>
              <a:t>other NTA age profiles</a:t>
            </a:r>
          </a:p>
          <a:p>
            <a:pPr lvl="2"/>
            <a:r>
              <a:rPr lang="en-US" dirty="0" smtClean="0"/>
              <a:t>NTA assumptions</a:t>
            </a:r>
          </a:p>
          <a:p>
            <a:pPr lvl="1"/>
            <a:r>
              <a:rPr lang="en-US" dirty="0" smtClean="0"/>
              <a:t>Smoothed</a:t>
            </a:r>
          </a:p>
          <a:p>
            <a:pPr lvl="1"/>
            <a:r>
              <a:rPr lang="en-US" dirty="0" smtClean="0"/>
              <a:t>Adjusted up or down so that aggregate flow matches an aggregate estimate from national accounts</a:t>
            </a:r>
          </a:p>
          <a:p>
            <a:pPr lvl="1"/>
            <a:endParaRPr lang="en-US" dirty="0" smtClean="0"/>
          </a:p>
          <a:p>
            <a:pPr lvl="1"/>
            <a:endParaRPr lang="en-U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085"/>
          <a:stretch/>
        </p:blipFill>
        <p:spPr bwMode="auto">
          <a:xfrm>
            <a:off x="5148064" y="2780928"/>
            <a:ext cx="3096344" cy="201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01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5"/>
            <a:ext cx="8229600" cy="528279"/>
          </a:xfrm>
        </p:spPr>
        <p:txBody>
          <a:bodyPr>
            <a:normAutofit fontScale="90000"/>
          </a:bodyPr>
          <a:lstStyle/>
          <a:p>
            <a:r>
              <a:rPr lang="en-US" sz="3800" dirty="0" smtClean="0"/>
              <a:t>Organization of Accounts</a:t>
            </a:r>
            <a:endParaRPr lang="en-US" sz="38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36054"/>
            <a:ext cx="7056784" cy="633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99792" y="4365104"/>
            <a:ext cx="1656184" cy="923330"/>
          </a:xfrm>
          <a:prstGeom prst="rect">
            <a:avLst/>
          </a:prstGeom>
          <a:noFill/>
          <a:ln>
            <a:solidFill>
              <a:srgbClr val="DF7A55"/>
            </a:solidFill>
          </a:ln>
        </p:spPr>
        <p:txBody>
          <a:bodyPr wrap="square" rtlCol="0">
            <a:spAutoFit/>
          </a:bodyPr>
          <a:lstStyle/>
          <a:p>
            <a:r>
              <a:rPr lang="en-US" dirty="0" smtClean="0"/>
              <a:t>Transfers have inflows and outflows.</a:t>
            </a:r>
            <a:endParaRPr lang="en-US" dirty="0"/>
          </a:p>
        </p:txBody>
      </p:sp>
      <p:sp>
        <p:nvSpPr>
          <p:cNvPr id="12" name="TextBox 11"/>
          <p:cNvSpPr txBox="1"/>
          <p:nvPr/>
        </p:nvSpPr>
        <p:spPr>
          <a:xfrm>
            <a:off x="2699792" y="5445224"/>
            <a:ext cx="1656184" cy="923330"/>
          </a:xfrm>
          <a:prstGeom prst="rect">
            <a:avLst/>
          </a:prstGeom>
          <a:noFill/>
          <a:ln>
            <a:solidFill>
              <a:srgbClr val="DF7A55"/>
            </a:solidFill>
          </a:ln>
        </p:spPr>
        <p:txBody>
          <a:bodyPr wrap="square" rtlCol="0">
            <a:spAutoFit/>
          </a:bodyPr>
          <a:lstStyle/>
          <a:p>
            <a:r>
              <a:rPr lang="en-US" dirty="0" smtClean="0"/>
              <a:t>Also collect a full set of tax profiles.</a:t>
            </a:r>
            <a:endParaRPr lang="en-US" dirty="0"/>
          </a:p>
        </p:txBody>
      </p:sp>
    </p:spTree>
    <p:extLst>
      <p:ext uri="{BB962C8B-B14F-4D97-AF65-F5344CB8AC3E}">
        <p14:creationId xmlns:p14="http://schemas.microsoft.com/office/powerpoint/2010/main" val="411401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Outline (follows the manual)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5032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551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Outline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82260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1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Materials</a:t>
            </a:r>
            <a:endParaRPr lang="en-US" dirty="0"/>
          </a:p>
        </p:txBody>
      </p:sp>
      <p:sp>
        <p:nvSpPr>
          <p:cNvPr id="3" name="Content Placeholder 2"/>
          <p:cNvSpPr>
            <a:spLocks noGrp="1"/>
          </p:cNvSpPr>
          <p:nvPr>
            <p:ph idx="1"/>
          </p:nvPr>
        </p:nvSpPr>
        <p:spPr/>
        <p:txBody>
          <a:bodyPr>
            <a:normAutofit/>
          </a:bodyPr>
          <a:lstStyle/>
          <a:p>
            <a:r>
              <a:rPr lang="en-US" dirty="0" smtClean="0"/>
              <a:t>Necessary human and computer resources</a:t>
            </a:r>
          </a:p>
          <a:p>
            <a:pPr lvl="1"/>
            <a:r>
              <a:rPr lang="en-US" dirty="0" smtClean="0"/>
              <a:t>Helps to have a team</a:t>
            </a:r>
          </a:p>
          <a:p>
            <a:pPr lvl="1"/>
            <a:r>
              <a:rPr lang="en-US" dirty="0" smtClean="0"/>
              <a:t>Knowledge of institutional features of the country</a:t>
            </a:r>
          </a:p>
          <a:p>
            <a:pPr lvl="1"/>
            <a:r>
              <a:rPr lang="en-US" dirty="0" smtClean="0"/>
              <a:t>Computing skills (spreadsheets, survey data analysis and programming in </a:t>
            </a:r>
            <a:r>
              <a:rPr lang="en-US" dirty="0" err="1" smtClean="0"/>
              <a:t>Stata</a:t>
            </a:r>
            <a:r>
              <a:rPr lang="en-US" dirty="0" smtClean="0"/>
              <a:t>, R)</a:t>
            </a:r>
          </a:p>
          <a:p>
            <a:pPr lvl="1"/>
            <a:r>
              <a:rPr lang="en-US" dirty="0" smtClean="0"/>
              <a:t>Use saved programs, not point-and-click</a:t>
            </a:r>
          </a:p>
          <a:p>
            <a:pPr lvl="2"/>
            <a:r>
              <a:rPr lang="en-US" dirty="0" smtClean="0"/>
              <a:t>Makes revision easier</a:t>
            </a:r>
          </a:p>
          <a:p>
            <a:pPr lvl="2"/>
            <a:r>
              <a:rPr lang="en-US" dirty="0" smtClean="0"/>
              <a:t>Makes sharing with others easier, across the NTA network and over time within your country</a:t>
            </a:r>
          </a:p>
          <a:p>
            <a:endParaRPr lang="en-US" dirty="0"/>
          </a:p>
        </p:txBody>
      </p:sp>
    </p:spTree>
    <p:extLst>
      <p:ext uri="{BB962C8B-B14F-4D97-AF65-F5344CB8AC3E}">
        <p14:creationId xmlns:p14="http://schemas.microsoft.com/office/powerpoint/2010/main" val="3952260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wntacio conferenciant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TA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preswntacio conferenciants-1</Template>
  <TotalTime>197</TotalTime>
  <Words>1401</Words>
  <Application>Microsoft Office PowerPoint</Application>
  <PresentationFormat>On-screen Show (4:3)</PresentationFormat>
  <Paragraphs>211</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preswntacio conferenciants-1</vt:lpstr>
      <vt:lpstr>NTATheme1</vt:lpstr>
      <vt:lpstr>PowerPoint Presentation</vt:lpstr>
      <vt:lpstr>PowerPoint Presentation</vt:lpstr>
      <vt:lpstr>GETTING STARTED Workshop Track A Wednesday, June 5, 9am-10am</vt:lpstr>
      <vt:lpstr>Preliminaries</vt:lpstr>
      <vt:lpstr>Preliminaries</vt:lpstr>
      <vt:lpstr>Organization of Accounts</vt:lpstr>
      <vt:lpstr>Outline (follows the manual)</vt:lpstr>
      <vt:lpstr>Outline</vt:lpstr>
      <vt:lpstr>3.1 Materials</vt:lpstr>
      <vt:lpstr>3.1 Materials</vt:lpstr>
      <vt:lpstr>3.1 Materials</vt:lpstr>
      <vt:lpstr>3.1 Materials</vt:lpstr>
      <vt:lpstr>3.1 Materials</vt:lpstr>
      <vt:lpstr>Outline</vt:lpstr>
      <vt:lpstr>3.2 Building a micro-level database</vt:lpstr>
      <vt:lpstr>Outline</vt:lpstr>
      <vt:lpstr>3.3 Basic methods</vt:lpstr>
      <vt:lpstr>3.3 Basic methods</vt:lpstr>
      <vt:lpstr>3.3 Basic methods</vt:lpstr>
      <vt:lpstr>3.3 Basic methods</vt:lpstr>
      <vt:lpstr>3.3 Basic methods</vt:lpstr>
      <vt:lpstr>3.3 Basic methods</vt:lpstr>
      <vt:lpstr>Outline</vt:lpstr>
      <vt:lpstr>PowerPoint Presentation</vt:lpstr>
      <vt:lpstr>Lab Exercise – Start Poster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Jordi Roca</dc:creator>
  <cp:lastModifiedBy>Gretchen</cp:lastModifiedBy>
  <cp:revision>23</cp:revision>
  <dcterms:created xsi:type="dcterms:W3CDTF">2013-05-28T20:42:25Z</dcterms:created>
  <dcterms:modified xsi:type="dcterms:W3CDTF">2013-06-05T05:09:49Z</dcterms:modified>
</cp:coreProperties>
</file>